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3477" r:id="rId1"/>
    <p:sldMasterId id="2147493491" r:id="rId2"/>
  </p:sldMasterIdLst>
  <p:notesMasterIdLst>
    <p:notesMasterId r:id="rId20"/>
  </p:notesMasterIdLst>
  <p:sldIdLst>
    <p:sldId id="1108" r:id="rId3"/>
    <p:sldId id="259" r:id="rId4"/>
    <p:sldId id="271" r:id="rId5"/>
    <p:sldId id="272" r:id="rId6"/>
    <p:sldId id="260" r:id="rId7"/>
    <p:sldId id="274" r:id="rId8"/>
    <p:sldId id="261" r:id="rId9"/>
    <p:sldId id="265" r:id="rId10"/>
    <p:sldId id="266" r:id="rId11"/>
    <p:sldId id="267" r:id="rId12"/>
    <p:sldId id="276" r:id="rId13"/>
    <p:sldId id="268" r:id="rId14"/>
    <p:sldId id="269" r:id="rId15"/>
    <p:sldId id="1573" r:id="rId16"/>
    <p:sldId id="1574" r:id="rId17"/>
    <p:sldId id="270" r:id="rId18"/>
    <p:sldId id="15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ED35E0-F4BE-4BCB-A4D6-0AFD1B50FB2D}" v="15" dt="2022-07-14T08:52:23.435"/>
    <p1510:client id="{8D9A5D2B-E239-4763-9C97-56D9457DB05D}" v="2" dt="2022-07-13T21:19:56.036"/>
    <p1510:client id="{BECABD86-0D55-4B23-AA79-173FF6887C77}" v="87" dt="2022-07-13T10:26:16.1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a" userId="37c3b007-0f14-4f74-802c-647984236bbd" providerId="ADAL" clId="{05ED35E0-F4BE-4BCB-A4D6-0AFD1B50FB2D}"/>
    <pc:docChg chg="undo redo custSel addSld modSld">
      <pc:chgData name="Giorgia" userId="37c3b007-0f14-4f74-802c-647984236bbd" providerId="ADAL" clId="{05ED35E0-F4BE-4BCB-A4D6-0AFD1B50FB2D}" dt="2022-07-14T09:23:11.872" v="369" actId="20577"/>
      <pc:docMkLst>
        <pc:docMk/>
      </pc:docMkLst>
      <pc:sldChg chg="modSp mod">
        <pc:chgData name="Giorgia" userId="37c3b007-0f14-4f74-802c-647984236bbd" providerId="ADAL" clId="{05ED35E0-F4BE-4BCB-A4D6-0AFD1B50FB2D}" dt="2022-07-14T09:23:11.872" v="369" actId="20577"/>
        <pc:sldMkLst>
          <pc:docMk/>
          <pc:sldMk cId="1726496644" sldId="259"/>
        </pc:sldMkLst>
        <pc:spChg chg="mod">
          <ac:chgData name="Giorgia" userId="37c3b007-0f14-4f74-802c-647984236bbd" providerId="ADAL" clId="{05ED35E0-F4BE-4BCB-A4D6-0AFD1B50FB2D}" dt="2022-07-14T09:23:11.872" v="369" actId="20577"/>
          <ac:spMkLst>
            <pc:docMk/>
            <pc:sldMk cId="1726496644" sldId="259"/>
            <ac:spMk id="9" creationId="{43581C35-570D-4C71-922C-AC309F7E42FA}"/>
          </ac:spMkLst>
        </pc:spChg>
      </pc:sldChg>
      <pc:sldChg chg="addSp delSp modSp mod">
        <pc:chgData name="Giorgia" userId="37c3b007-0f14-4f74-802c-647984236bbd" providerId="ADAL" clId="{05ED35E0-F4BE-4BCB-A4D6-0AFD1B50FB2D}" dt="2022-07-14T08:53:32.527" v="365" actId="20577"/>
        <pc:sldMkLst>
          <pc:docMk/>
          <pc:sldMk cId="2393461354" sldId="1573"/>
        </pc:sldMkLst>
        <pc:spChg chg="mod">
          <ac:chgData name="Giorgia" userId="37c3b007-0f14-4f74-802c-647984236bbd" providerId="ADAL" clId="{05ED35E0-F4BE-4BCB-A4D6-0AFD1B50FB2D}" dt="2022-07-14T08:45:35.633" v="282" actId="20577"/>
          <ac:spMkLst>
            <pc:docMk/>
            <pc:sldMk cId="2393461354" sldId="1573"/>
            <ac:spMk id="2" creationId="{CDB2B0EE-4DC6-4F41-A77A-329DAD9BE9F4}"/>
          </ac:spMkLst>
        </pc:spChg>
        <pc:spChg chg="mod">
          <ac:chgData name="Giorgia" userId="37c3b007-0f14-4f74-802c-647984236bbd" providerId="ADAL" clId="{05ED35E0-F4BE-4BCB-A4D6-0AFD1B50FB2D}" dt="2022-07-14T08:53:32.527" v="365" actId="20577"/>
          <ac:spMkLst>
            <pc:docMk/>
            <pc:sldMk cId="2393461354" sldId="1573"/>
            <ac:spMk id="3" creationId="{C9C4E379-7965-4FAF-982A-F395C3282ED2}"/>
          </ac:spMkLst>
        </pc:spChg>
        <pc:spChg chg="add mod">
          <ac:chgData name="Giorgia" userId="37c3b007-0f14-4f74-802c-647984236bbd" providerId="ADAL" clId="{05ED35E0-F4BE-4BCB-A4D6-0AFD1B50FB2D}" dt="2022-07-14T08:49:31.671" v="342" actId="1076"/>
          <ac:spMkLst>
            <pc:docMk/>
            <pc:sldMk cId="2393461354" sldId="1573"/>
            <ac:spMk id="12" creationId="{48959C77-7276-4D71-B227-BA63B6827F89}"/>
          </ac:spMkLst>
        </pc:spChg>
        <pc:spChg chg="add mod">
          <ac:chgData name="Giorgia" userId="37c3b007-0f14-4f74-802c-647984236bbd" providerId="ADAL" clId="{05ED35E0-F4BE-4BCB-A4D6-0AFD1B50FB2D}" dt="2022-07-14T08:49:31.671" v="342" actId="1076"/>
          <ac:spMkLst>
            <pc:docMk/>
            <pc:sldMk cId="2393461354" sldId="1573"/>
            <ac:spMk id="16" creationId="{5403B957-F6F2-4686-9557-7C2DF727BE17}"/>
          </ac:spMkLst>
        </pc:spChg>
        <pc:spChg chg="add mod">
          <ac:chgData name="Giorgia" userId="37c3b007-0f14-4f74-802c-647984236bbd" providerId="ADAL" clId="{05ED35E0-F4BE-4BCB-A4D6-0AFD1B50FB2D}" dt="2022-07-14T08:52:55.552" v="364" actId="1076"/>
          <ac:spMkLst>
            <pc:docMk/>
            <pc:sldMk cId="2393461354" sldId="1573"/>
            <ac:spMk id="17" creationId="{24342C67-5BFA-413E-BB7D-436572A93EAD}"/>
          </ac:spMkLst>
        </pc:spChg>
        <pc:spChg chg="add mod">
          <ac:chgData name="Giorgia" userId="37c3b007-0f14-4f74-802c-647984236bbd" providerId="ADAL" clId="{05ED35E0-F4BE-4BCB-A4D6-0AFD1B50FB2D}" dt="2022-07-14T08:49:28.431" v="341" actId="1076"/>
          <ac:spMkLst>
            <pc:docMk/>
            <pc:sldMk cId="2393461354" sldId="1573"/>
            <ac:spMk id="18" creationId="{48C6CB65-E8F4-4DBA-ADDD-FEDA18561DF3}"/>
          </ac:spMkLst>
        </pc:spChg>
        <pc:spChg chg="del">
          <ac:chgData name="Giorgia" userId="37c3b007-0f14-4f74-802c-647984236bbd" providerId="ADAL" clId="{05ED35E0-F4BE-4BCB-A4D6-0AFD1B50FB2D}" dt="2022-07-14T08:44:28.882" v="250" actId="478"/>
          <ac:spMkLst>
            <pc:docMk/>
            <pc:sldMk cId="2393461354" sldId="1573"/>
            <ac:spMk id="35" creationId="{91E558F9-BAC2-4689-A7C7-F779E056840C}"/>
          </ac:spMkLst>
        </pc:spChg>
        <pc:picChg chg="add mod">
          <ac:chgData name="Giorgia" userId="37c3b007-0f14-4f74-802c-647984236bbd" providerId="ADAL" clId="{05ED35E0-F4BE-4BCB-A4D6-0AFD1B50FB2D}" dt="2022-07-14T08:49:31.671" v="342" actId="1076"/>
          <ac:picMkLst>
            <pc:docMk/>
            <pc:sldMk cId="2393461354" sldId="1573"/>
            <ac:picMk id="5" creationId="{679BEBE4-6241-43C6-8CC3-72BC66F24C59}"/>
          </ac:picMkLst>
        </pc:picChg>
        <pc:picChg chg="add mod">
          <ac:chgData name="Giorgia" userId="37c3b007-0f14-4f74-802c-647984236bbd" providerId="ADAL" clId="{05ED35E0-F4BE-4BCB-A4D6-0AFD1B50FB2D}" dt="2022-07-14T08:49:31.671" v="342" actId="1076"/>
          <ac:picMkLst>
            <pc:docMk/>
            <pc:sldMk cId="2393461354" sldId="1573"/>
            <ac:picMk id="7" creationId="{DF5F9F74-EB33-4872-9EEC-A4E729128E00}"/>
          </ac:picMkLst>
        </pc:picChg>
        <pc:picChg chg="add mod">
          <ac:chgData name="Giorgia" userId="37c3b007-0f14-4f74-802c-647984236bbd" providerId="ADAL" clId="{05ED35E0-F4BE-4BCB-A4D6-0AFD1B50FB2D}" dt="2022-07-14T08:52:55.552" v="364" actId="1076"/>
          <ac:picMkLst>
            <pc:docMk/>
            <pc:sldMk cId="2393461354" sldId="1573"/>
            <ac:picMk id="9" creationId="{395B25E0-2611-4F53-A2A3-C193A6096D50}"/>
          </ac:picMkLst>
        </pc:picChg>
        <pc:picChg chg="add mod">
          <ac:chgData name="Giorgia" userId="37c3b007-0f14-4f74-802c-647984236bbd" providerId="ADAL" clId="{05ED35E0-F4BE-4BCB-A4D6-0AFD1B50FB2D}" dt="2022-07-14T08:49:28.431" v="341" actId="1076"/>
          <ac:picMkLst>
            <pc:docMk/>
            <pc:sldMk cId="2393461354" sldId="1573"/>
            <ac:picMk id="11" creationId="{1A48222F-10AA-423F-B824-D1EF27B8AFE4}"/>
          </ac:picMkLst>
        </pc:picChg>
        <pc:picChg chg="del">
          <ac:chgData name="Giorgia" userId="37c3b007-0f14-4f74-802c-647984236bbd" providerId="ADAL" clId="{05ED35E0-F4BE-4BCB-A4D6-0AFD1B50FB2D}" dt="2022-07-14T08:44:28.882" v="250" actId="478"/>
          <ac:picMkLst>
            <pc:docMk/>
            <pc:sldMk cId="2393461354" sldId="1573"/>
            <ac:picMk id="38" creationId="{D858174D-5FBE-40E9-B759-708C26E2378E}"/>
          </ac:picMkLst>
        </pc:picChg>
      </pc:sldChg>
      <pc:sldChg chg="addSp delSp modSp add mod">
        <pc:chgData name="Giorgia" userId="37c3b007-0f14-4f74-802c-647984236bbd" providerId="ADAL" clId="{05ED35E0-F4BE-4BCB-A4D6-0AFD1B50FB2D}" dt="2022-07-14T08:54:10.303" v="366" actId="20577"/>
        <pc:sldMkLst>
          <pc:docMk/>
          <pc:sldMk cId="1987357584" sldId="1574"/>
        </pc:sldMkLst>
        <pc:spChg chg="mod">
          <ac:chgData name="Giorgia" userId="37c3b007-0f14-4f74-802c-647984236bbd" providerId="ADAL" clId="{05ED35E0-F4BE-4BCB-A4D6-0AFD1B50FB2D}" dt="2022-07-14T08:45:41.565" v="294" actId="20577"/>
          <ac:spMkLst>
            <pc:docMk/>
            <pc:sldMk cId="1987357584" sldId="1574"/>
            <ac:spMk id="2" creationId="{CDB2B0EE-4DC6-4F41-A77A-329DAD9BE9F4}"/>
          </ac:spMkLst>
        </pc:spChg>
        <pc:spChg chg="mod">
          <ac:chgData name="Giorgia" userId="37c3b007-0f14-4f74-802c-647984236bbd" providerId="ADAL" clId="{05ED35E0-F4BE-4BCB-A4D6-0AFD1B50FB2D}" dt="2022-07-14T08:54:10.303" v="366" actId="20577"/>
          <ac:spMkLst>
            <pc:docMk/>
            <pc:sldMk cId="1987357584" sldId="1574"/>
            <ac:spMk id="3" creationId="{C9C4E379-7965-4FAF-982A-F395C3282ED2}"/>
          </ac:spMkLst>
        </pc:spChg>
        <pc:spChg chg="add mod">
          <ac:chgData name="Giorgia" userId="37c3b007-0f14-4f74-802c-647984236bbd" providerId="ADAL" clId="{05ED35E0-F4BE-4BCB-A4D6-0AFD1B50FB2D}" dt="2022-07-14T08:52:11.321" v="353" actId="1076"/>
          <ac:spMkLst>
            <pc:docMk/>
            <pc:sldMk cId="1987357584" sldId="1574"/>
            <ac:spMk id="13" creationId="{8BADB9E0-20A0-44DC-9D87-7983B7CB2CB0}"/>
          </ac:spMkLst>
        </pc:spChg>
        <pc:spChg chg="add mod">
          <ac:chgData name="Giorgia" userId="37c3b007-0f14-4f74-802c-647984236bbd" providerId="ADAL" clId="{05ED35E0-F4BE-4BCB-A4D6-0AFD1B50FB2D}" dt="2022-07-14T08:52:22.456" v="356" actId="1076"/>
          <ac:spMkLst>
            <pc:docMk/>
            <pc:sldMk cId="1987357584" sldId="1574"/>
            <ac:spMk id="14" creationId="{646EAC64-AB3F-4A45-AD94-DDB034FF079F}"/>
          </ac:spMkLst>
        </pc:spChg>
        <pc:spChg chg="add mod">
          <ac:chgData name="Giorgia" userId="37c3b007-0f14-4f74-802c-647984236bbd" providerId="ADAL" clId="{05ED35E0-F4BE-4BCB-A4D6-0AFD1B50FB2D}" dt="2022-07-14T08:52:47.183" v="363" actId="1076"/>
          <ac:spMkLst>
            <pc:docMk/>
            <pc:sldMk cId="1987357584" sldId="1574"/>
            <ac:spMk id="15" creationId="{C95EFA75-5BDD-490A-9693-A0403602C30C}"/>
          </ac:spMkLst>
        </pc:spChg>
        <pc:spChg chg="del">
          <ac:chgData name="Giorgia" userId="37c3b007-0f14-4f74-802c-647984236bbd" providerId="ADAL" clId="{05ED35E0-F4BE-4BCB-A4D6-0AFD1B50FB2D}" dt="2022-07-14T08:44:05.025" v="239" actId="478"/>
          <ac:spMkLst>
            <pc:docMk/>
            <pc:sldMk cId="1987357584" sldId="1574"/>
            <ac:spMk id="35" creationId="{91E558F9-BAC2-4689-A7C7-F779E056840C}"/>
          </ac:spMkLst>
        </pc:spChg>
        <pc:picChg chg="add mod">
          <ac:chgData name="Giorgia" userId="37c3b007-0f14-4f74-802c-647984236bbd" providerId="ADAL" clId="{05ED35E0-F4BE-4BCB-A4D6-0AFD1B50FB2D}" dt="2022-07-14T08:52:37.583" v="360" actId="1076"/>
          <ac:picMkLst>
            <pc:docMk/>
            <pc:sldMk cId="1987357584" sldId="1574"/>
            <ac:picMk id="5" creationId="{F82E56B5-47D4-4D3B-98F6-E638DEFF24B1}"/>
          </ac:picMkLst>
        </pc:picChg>
        <pc:picChg chg="add mod">
          <ac:chgData name="Giorgia" userId="37c3b007-0f14-4f74-802c-647984236bbd" providerId="ADAL" clId="{05ED35E0-F4BE-4BCB-A4D6-0AFD1B50FB2D}" dt="2022-07-14T08:52:41.016" v="361" actId="1076"/>
          <ac:picMkLst>
            <pc:docMk/>
            <pc:sldMk cId="1987357584" sldId="1574"/>
            <ac:picMk id="7" creationId="{161CFBA5-2727-4BA8-AB86-F94E37301A8B}"/>
          </ac:picMkLst>
        </pc:picChg>
        <pc:picChg chg="add mod">
          <ac:chgData name="Giorgia" userId="37c3b007-0f14-4f74-802c-647984236bbd" providerId="ADAL" clId="{05ED35E0-F4BE-4BCB-A4D6-0AFD1B50FB2D}" dt="2022-07-14T08:52:47.183" v="363" actId="1076"/>
          <ac:picMkLst>
            <pc:docMk/>
            <pc:sldMk cId="1987357584" sldId="1574"/>
            <ac:picMk id="9" creationId="{F984839C-EEFC-4F7B-BA73-345C5CBDC43D}"/>
          </ac:picMkLst>
        </pc:picChg>
        <pc:picChg chg="del">
          <ac:chgData name="Giorgia" userId="37c3b007-0f14-4f74-802c-647984236bbd" providerId="ADAL" clId="{05ED35E0-F4BE-4BCB-A4D6-0AFD1B50FB2D}" dt="2022-07-14T08:44:05.025" v="239" actId="478"/>
          <ac:picMkLst>
            <pc:docMk/>
            <pc:sldMk cId="1987357584" sldId="1574"/>
            <ac:picMk id="38" creationId="{D858174D-5FBE-40E9-B759-708C26E2378E}"/>
          </ac:picMkLst>
        </pc:picChg>
      </pc:sldChg>
    </pc:docChg>
  </pc:docChgLst>
  <pc:docChgLst>
    <pc:chgData name="Giorgia SPIGLIANTINI" userId="37c3b007-0f14-4f74-802c-647984236bbd" providerId="ADAL" clId="{05ED35E0-F4BE-4BCB-A4D6-0AFD1B50FB2D}"/>
    <pc:docChg chg="addSld modSld">
      <pc:chgData name="Giorgia SPIGLIANTINI" userId="37c3b007-0f14-4f74-802c-647984236bbd" providerId="ADAL" clId="{05ED35E0-F4BE-4BCB-A4D6-0AFD1B50FB2D}" dt="2022-07-14T08:35:25.592" v="105" actId="20577"/>
      <pc:docMkLst>
        <pc:docMk/>
      </pc:docMkLst>
      <pc:sldChg chg="modSp add mod">
        <pc:chgData name="Giorgia SPIGLIANTINI" userId="37c3b007-0f14-4f74-802c-647984236bbd" providerId="ADAL" clId="{05ED35E0-F4BE-4BCB-A4D6-0AFD1B50FB2D}" dt="2022-07-14T08:35:25.592" v="105" actId="20577"/>
        <pc:sldMkLst>
          <pc:docMk/>
          <pc:sldMk cId="2393461354" sldId="1573"/>
        </pc:sldMkLst>
        <pc:spChg chg="mod">
          <ac:chgData name="Giorgia SPIGLIANTINI" userId="37c3b007-0f14-4f74-802c-647984236bbd" providerId="ADAL" clId="{05ED35E0-F4BE-4BCB-A4D6-0AFD1B50FB2D}" dt="2022-07-14T08:27:20.616" v="27" actId="20577"/>
          <ac:spMkLst>
            <pc:docMk/>
            <pc:sldMk cId="2393461354" sldId="1573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05ED35E0-F4BE-4BCB-A4D6-0AFD1B50FB2D}" dt="2022-07-14T08:35:25.592" v="105" actId="20577"/>
          <ac:spMkLst>
            <pc:docMk/>
            <pc:sldMk cId="2393461354" sldId="1573"/>
            <ac:spMk id="3" creationId="{C9C4E379-7965-4FAF-982A-F395C3282ED2}"/>
          </ac:spMkLst>
        </pc:spChg>
      </pc:sldChg>
    </pc:docChg>
  </pc:docChgLst>
  <pc:docChgLst>
    <pc:chgData name="Giorgia SPIGLIANTINI" userId="37c3b007-0f14-4f74-802c-647984236bbd" providerId="ADAL" clId="{BECABD86-0D55-4B23-AA79-173FF6887C77}"/>
    <pc:docChg chg="undo custSel addSld delSld modSld sldOrd addMainMaster modMainMaster">
      <pc:chgData name="Giorgia SPIGLIANTINI" userId="37c3b007-0f14-4f74-802c-647984236bbd" providerId="ADAL" clId="{BECABD86-0D55-4B23-AA79-173FF6887C77}" dt="2022-07-13T10:39:30.155" v="1194" actId="20577"/>
      <pc:docMkLst>
        <pc:docMk/>
      </pc:docMkLst>
      <pc:sldChg chg="modSp mod">
        <pc:chgData name="Giorgia SPIGLIANTINI" userId="37c3b007-0f14-4f74-802c-647984236bbd" providerId="ADAL" clId="{BECABD86-0D55-4B23-AA79-173FF6887C77}" dt="2022-07-13T10:37:40.983" v="1192" actId="790"/>
        <pc:sldMkLst>
          <pc:docMk/>
          <pc:sldMk cId="1151278381" sldId="257"/>
        </pc:sldMkLst>
        <pc:spChg chg="mod">
          <ac:chgData name="Giorgia SPIGLIANTINI" userId="37c3b007-0f14-4f74-802c-647984236bbd" providerId="ADAL" clId="{BECABD86-0D55-4B23-AA79-173FF6887C77}" dt="2022-07-13T10:37:40.983" v="1192" actId="790"/>
          <ac:spMkLst>
            <pc:docMk/>
            <pc:sldMk cId="1151278381" sldId="257"/>
            <ac:spMk id="8" creationId="{59438019-CAB7-48B9-B841-FCFEC30B4FF3}"/>
          </ac:spMkLst>
        </pc:spChg>
      </pc:sldChg>
      <pc:sldChg chg="modSp add del mod">
        <pc:chgData name="Giorgia SPIGLIANTINI" userId="37c3b007-0f14-4f74-802c-647984236bbd" providerId="ADAL" clId="{BECABD86-0D55-4B23-AA79-173FF6887C77}" dt="2022-07-13T08:09:58.223" v="17" actId="47"/>
        <pc:sldMkLst>
          <pc:docMk/>
          <pc:sldMk cId="1788546401" sldId="258"/>
        </pc:sldMkLst>
        <pc:spChg chg="mod">
          <ac:chgData name="Giorgia SPIGLIANTINI" userId="37c3b007-0f14-4f74-802c-647984236bbd" providerId="ADAL" clId="{BECABD86-0D55-4B23-AA79-173FF6887C77}" dt="2022-07-13T08:08:35.316" v="6" actId="403"/>
          <ac:spMkLst>
            <pc:docMk/>
            <pc:sldMk cId="1788546401" sldId="258"/>
            <ac:spMk id="6" creationId="{868DAB01-6A59-41C1-A0FC-8CDEE59A16C9}"/>
          </ac:spMkLst>
        </pc:spChg>
        <pc:spChg chg="mod">
          <ac:chgData name="Giorgia SPIGLIANTINI" userId="37c3b007-0f14-4f74-802c-647984236bbd" providerId="ADAL" clId="{BECABD86-0D55-4B23-AA79-173FF6887C77}" dt="2022-07-13T08:08:28.447" v="3" actId="13926"/>
          <ac:spMkLst>
            <pc:docMk/>
            <pc:sldMk cId="1788546401" sldId="258"/>
            <ac:spMk id="7" creationId="{C7961ABD-8253-4AA8-8547-0435C3AC72A9}"/>
          </ac:spMkLst>
        </pc:spChg>
      </pc:sldChg>
      <pc:sldChg chg="addSp delSp modSp add mod">
        <pc:chgData name="Giorgia SPIGLIANTINI" userId="37c3b007-0f14-4f74-802c-647984236bbd" providerId="ADAL" clId="{BECABD86-0D55-4B23-AA79-173FF6887C77}" dt="2022-07-13T10:29:27.456" v="1110" actId="790"/>
        <pc:sldMkLst>
          <pc:docMk/>
          <pc:sldMk cId="1726496644" sldId="259"/>
        </pc:sldMkLst>
        <pc:spChg chg="add del mod">
          <ac:chgData name="Giorgia SPIGLIANTINI" userId="37c3b007-0f14-4f74-802c-647984236bbd" providerId="ADAL" clId="{BECABD86-0D55-4B23-AA79-173FF6887C77}" dt="2022-07-13T10:29:27.456" v="1110" actId="790"/>
          <ac:spMkLst>
            <pc:docMk/>
            <pc:sldMk cId="1726496644" sldId="259"/>
            <ac:spMk id="5" creationId="{B782D476-BAF6-4BAC-9652-896D511C85CB}"/>
          </ac:spMkLst>
        </pc:spChg>
        <pc:spChg chg="del mod">
          <ac:chgData name="Giorgia SPIGLIANTINI" userId="37c3b007-0f14-4f74-802c-647984236bbd" providerId="ADAL" clId="{BECABD86-0D55-4B23-AA79-173FF6887C77}" dt="2022-07-13T08:09:21.526" v="12" actId="478"/>
          <ac:spMkLst>
            <pc:docMk/>
            <pc:sldMk cId="1726496644" sldId="259"/>
            <ac:spMk id="8" creationId="{CEBFA5E0-10E6-4F4D-BFE5-094F05FA8657}"/>
          </ac:spMkLst>
        </pc:spChg>
        <pc:spChg chg="mod">
          <ac:chgData name="Giorgia SPIGLIANTINI" userId="37c3b007-0f14-4f74-802c-647984236bbd" providerId="ADAL" clId="{BECABD86-0D55-4B23-AA79-173FF6887C77}" dt="2022-07-13T10:29:27.456" v="1110" actId="790"/>
          <ac:spMkLst>
            <pc:docMk/>
            <pc:sldMk cId="1726496644" sldId="259"/>
            <ac:spMk id="9" creationId="{43581C35-570D-4C71-922C-AC309F7E42FA}"/>
          </ac:spMkLst>
        </pc:spChg>
        <pc:spChg chg="mod">
          <ac:chgData name="Giorgia SPIGLIANTINI" userId="37c3b007-0f14-4f74-802c-647984236bbd" providerId="ADAL" clId="{BECABD86-0D55-4B23-AA79-173FF6887C77}" dt="2022-07-13T10:29:27.456" v="1110" actId="790"/>
          <ac:spMkLst>
            <pc:docMk/>
            <pc:sldMk cId="1726496644" sldId="259"/>
            <ac:spMk id="10" creationId="{F2054CEF-CC11-4B7E-AA9E-53C6AE30E2C2}"/>
          </ac:spMkLst>
        </pc:spChg>
      </pc:sldChg>
      <pc:sldChg chg="delSp modSp add mod">
        <pc:chgData name="Giorgia SPIGLIANTINI" userId="37c3b007-0f14-4f74-802c-647984236bbd" providerId="ADAL" clId="{BECABD86-0D55-4B23-AA79-173FF6887C77}" dt="2022-07-13T08:56:00.778" v="150" actId="1076"/>
        <pc:sldMkLst>
          <pc:docMk/>
          <pc:sldMk cId="19331249" sldId="260"/>
        </pc:sldMkLst>
        <pc:spChg chg="mod">
          <ac:chgData name="Giorgia SPIGLIANTINI" userId="37c3b007-0f14-4f74-802c-647984236bbd" providerId="ADAL" clId="{BECABD86-0D55-4B23-AA79-173FF6887C77}" dt="2022-07-13T08:55:08.174" v="149" actId="403"/>
          <ac:spMkLst>
            <pc:docMk/>
            <pc:sldMk cId="19331249" sldId="260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2" creationId="{1B1C12F9-B417-4EAF-8E41-F496568195C6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3" creationId="{D9751DF3-6A57-4446-B351-B3470ACC01A6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4" creationId="{83C30EA4-B1B6-4D14-9FBF-4D889ED534A4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5" creationId="{475F4052-F483-4B06-AA19-F51658A0049A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6" creationId="{B39D4ACD-9B92-46C8-A934-202350AACE2F}"/>
          </ac:spMkLst>
        </pc:spChg>
        <pc:spChg chg="mod">
          <ac:chgData name="Giorgia SPIGLIANTINI" userId="37c3b007-0f14-4f74-802c-647984236bbd" providerId="ADAL" clId="{BECABD86-0D55-4B23-AA79-173FF6887C77}" dt="2022-07-13T08:56:00.778" v="150" actId="1076"/>
          <ac:spMkLst>
            <pc:docMk/>
            <pc:sldMk cId="19331249" sldId="260"/>
            <ac:spMk id="17" creationId="{1764023F-81C6-419F-90EC-BC8130E351FA}"/>
          </ac:spMkLst>
        </pc:spChg>
        <pc:picChg chg="mod">
          <ac:chgData name="Giorgia SPIGLIANTINI" userId="37c3b007-0f14-4f74-802c-647984236bbd" providerId="ADAL" clId="{BECABD86-0D55-4B23-AA79-173FF6887C77}" dt="2022-07-13T08:56:00.778" v="150" actId="1076"/>
          <ac:picMkLst>
            <pc:docMk/>
            <pc:sldMk cId="19331249" sldId="260"/>
            <ac:picMk id="21" creationId="{AEE91057-916D-44C4-A46F-9EFE44DAFF4C}"/>
          </ac:picMkLst>
        </pc:picChg>
        <pc:picChg chg="mod">
          <ac:chgData name="Giorgia SPIGLIANTINI" userId="37c3b007-0f14-4f74-802c-647984236bbd" providerId="ADAL" clId="{BECABD86-0D55-4B23-AA79-173FF6887C77}" dt="2022-07-13T08:56:00.778" v="150" actId="1076"/>
          <ac:picMkLst>
            <pc:docMk/>
            <pc:sldMk cId="19331249" sldId="260"/>
            <ac:picMk id="22" creationId="{7FACC238-C6A1-47FE-86E0-1285FF3819CE}"/>
          </ac:picMkLst>
        </pc:picChg>
        <pc:picChg chg="mod">
          <ac:chgData name="Giorgia SPIGLIANTINI" userId="37c3b007-0f14-4f74-802c-647984236bbd" providerId="ADAL" clId="{BECABD86-0D55-4B23-AA79-173FF6887C77}" dt="2022-07-13T08:56:00.778" v="150" actId="1076"/>
          <ac:picMkLst>
            <pc:docMk/>
            <pc:sldMk cId="19331249" sldId="260"/>
            <ac:picMk id="23" creationId="{748792C0-AC85-497A-A2F8-00D0FFB2DB44}"/>
          </ac:picMkLst>
        </pc:picChg>
        <pc:cxnChg chg="mod">
          <ac:chgData name="Giorgia SPIGLIANTINI" userId="37c3b007-0f14-4f74-802c-647984236bbd" providerId="ADAL" clId="{BECABD86-0D55-4B23-AA79-173FF6887C77}" dt="2022-07-13T08:56:00.778" v="150" actId="1076"/>
          <ac:cxnSpMkLst>
            <pc:docMk/>
            <pc:sldMk cId="19331249" sldId="260"/>
            <ac:cxnSpMk id="10" creationId="{CC4A05BF-2EC6-415B-B532-0A309E522B3F}"/>
          </ac:cxnSpMkLst>
        </pc:cxnChg>
        <pc:cxnChg chg="del">
          <ac:chgData name="Giorgia SPIGLIANTINI" userId="37c3b007-0f14-4f74-802c-647984236bbd" providerId="ADAL" clId="{BECABD86-0D55-4B23-AA79-173FF6887C77}" dt="2022-07-13T08:53:40.135" v="136" actId="478"/>
          <ac:cxnSpMkLst>
            <pc:docMk/>
            <pc:sldMk cId="19331249" sldId="260"/>
            <ac:cxnSpMk id="11" creationId="{F98353D2-468C-4A71-A123-913B8685A760}"/>
          </ac:cxnSpMkLst>
        </pc:cxnChg>
        <pc:cxnChg chg="del">
          <ac:chgData name="Giorgia SPIGLIANTINI" userId="37c3b007-0f14-4f74-802c-647984236bbd" providerId="ADAL" clId="{BECABD86-0D55-4B23-AA79-173FF6887C77}" dt="2022-07-13T08:53:34.483" v="134" actId="478"/>
          <ac:cxnSpMkLst>
            <pc:docMk/>
            <pc:sldMk cId="19331249" sldId="260"/>
            <ac:cxnSpMk id="19" creationId="{046C8B8D-C505-496B-94BC-6CAA5EA8E5CF}"/>
          </ac:cxnSpMkLst>
        </pc:cxnChg>
        <pc:cxnChg chg="del">
          <ac:chgData name="Giorgia SPIGLIANTINI" userId="37c3b007-0f14-4f74-802c-647984236bbd" providerId="ADAL" clId="{BECABD86-0D55-4B23-AA79-173FF6887C77}" dt="2022-07-13T08:53:36.494" v="135" actId="478"/>
          <ac:cxnSpMkLst>
            <pc:docMk/>
            <pc:sldMk cId="19331249" sldId="260"/>
            <ac:cxnSpMk id="20" creationId="{43BBB5E1-D8A1-4477-AF81-71BF00C26C27}"/>
          </ac:cxnSpMkLst>
        </pc:cxnChg>
      </pc:sldChg>
      <pc:sldChg chg="addSp delSp modSp add mod">
        <pc:chgData name="Giorgia SPIGLIANTINI" userId="37c3b007-0f14-4f74-802c-647984236bbd" providerId="ADAL" clId="{BECABD86-0D55-4B23-AA79-173FF6887C77}" dt="2022-07-13T09:47:42.617" v="495" actId="20577"/>
        <pc:sldMkLst>
          <pc:docMk/>
          <pc:sldMk cId="423364647" sldId="261"/>
        </pc:sldMkLst>
        <pc:spChg chg="mod">
          <ac:chgData name="Giorgia SPIGLIANTINI" userId="37c3b007-0f14-4f74-802c-647984236bbd" providerId="ADAL" clId="{BECABD86-0D55-4B23-AA79-173FF6887C77}" dt="2022-07-13T09:47:42.617" v="495" actId="20577"/>
          <ac:spMkLst>
            <pc:docMk/>
            <pc:sldMk cId="423364647" sldId="261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BECABD86-0D55-4B23-AA79-173FF6887C77}" dt="2022-07-13T09:08:55.195" v="332" actId="14100"/>
          <ac:spMkLst>
            <pc:docMk/>
            <pc:sldMk cId="423364647" sldId="261"/>
            <ac:spMk id="20" creationId="{1878A593-4F06-4A0D-9CE8-93E985E3F9EF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4" creationId="{482AE175-C16F-4D88-97FF-55762C2087D1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5" creationId="{F4B2EBD3-928A-46A5-AB85-F2984C2C9249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6" creationId="{19CC32BF-2528-4B7A-A73E-503576521065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7" creationId="{47A376EE-AC8F-4E89-BE24-7403D724C595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8" creationId="{B04A6BFF-221C-4206-AB8D-AB90E0F8CC49}"/>
          </ac:spMkLst>
        </pc:spChg>
        <pc:spChg chg="mod">
          <ac:chgData name="Giorgia SPIGLIANTINI" userId="37c3b007-0f14-4f74-802c-647984236bbd" providerId="ADAL" clId="{BECABD86-0D55-4B23-AA79-173FF6887C77}" dt="2022-07-13T08:11:26.357" v="25" actId="1076"/>
          <ac:spMkLst>
            <pc:docMk/>
            <pc:sldMk cId="423364647" sldId="261"/>
            <ac:spMk id="29" creationId="{04536C3D-C10F-457A-9EEA-DBB901056DDE}"/>
          </ac:spMkLst>
        </pc:spChg>
        <pc:picChg chg="add mod">
          <ac:chgData name="Giorgia SPIGLIANTINI" userId="37c3b007-0f14-4f74-802c-647984236bbd" providerId="ADAL" clId="{BECABD86-0D55-4B23-AA79-173FF6887C77}" dt="2022-07-13T09:08:31.246" v="308" actId="1076"/>
          <ac:picMkLst>
            <pc:docMk/>
            <pc:sldMk cId="423364647" sldId="261"/>
            <ac:picMk id="4" creationId="{41662501-0760-4293-8236-8B4BD32A1ADA}"/>
          </ac:picMkLst>
        </pc:picChg>
        <pc:picChg chg="del mod">
          <ac:chgData name="Giorgia SPIGLIANTINI" userId="37c3b007-0f14-4f74-802c-647984236bbd" providerId="ADAL" clId="{BECABD86-0D55-4B23-AA79-173FF6887C77}" dt="2022-07-13T09:08:26.164" v="305" actId="478"/>
          <ac:picMkLst>
            <pc:docMk/>
            <pc:sldMk cId="423364647" sldId="261"/>
            <ac:picMk id="7" creationId="{ED78470C-63B4-4CF8-89E1-E8AB720C1A64}"/>
          </ac:picMkLst>
        </pc:picChg>
        <pc:picChg chg="mod">
          <ac:chgData name="Giorgia SPIGLIANTINI" userId="37c3b007-0f14-4f74-802c-647984236bbd" providerId="ADAL" clId="{BECABD86-0D55-4B23-AA79-173FF6887C77}" dt="2022-07-13T08:11:26.357" v="25" actId="1076"/>
          <ac:picMkLst>
            <pc:docMk/>
            <pc:sldMk cId="423364647" sldId="261"/>
            <ac:picMk id="30" creationId="{25ABEA30-CF8F-4405-A241-A8F0709B12FD}"/>
          </ac:picMkLst>
        </pc:picChg>
        <pc:picChg chg="mod">
          <ac:chgData name="Giorgia SPIGLIANTINI" userId="37c3b007-0f14-4f74-802c-647984236bbd" providerId="ADAL" clId="{BECABD86-0D55-4B23-AA79-173FF6887C77}" dt="2022-07-13T08:11:26.357" v="25" actId="1076"/>
          <ac:picMkLst>
            <pc:docMk/>
            <pc:sldMk cId="423364647" sldId="261"/>
            <ac:picMk id="31" creationId="{3C4AD1CF-97EC-41E6-AF0E-582787317A45}"/>
          </ac:picMkLst>
        </pc:picChg>
        <pc:picChg chg="mod">
          <ac:chgData name="Giorgia SPIGLIANTINI" userId="37c3b007-0f14-4f74-802c-647984236bbd" providerId="ADAL" clId="{BECABD86-0D55-4B23-AA79-173FF6887C77}" dt="2022-07-13T08:11:26.357" v="25" actId="1076"/>
          <ac:picMkLst>
            <pc:docMk/>
            <pc:sldMk cId="423364647" sldId="261"/>
            <ac:picMk id="32" creationId="{1BE3D193-4069-4D33-A55F-A80DE15E24E0}"/>
          </ac:picMkLst>
        </pc:picChg>
        <pc:cxnChg chg="del">
          <ac:chgData name="Giorgia SPIGLIANTINI" userId="37c3b007-0f14-4f74-802c-647984236bbd" providerId="ADAL" clId="{BECABD86-0D55-4B23-AA79-173FF6887C77}" dt="2022-07-13T09:08:45.875" v="330" actId="478"/>
          <ac:cxnSpMkLst>
            <pc:docMk/>
            <pc:sldMk cId="423364647" sldId="261"/>
            <ac:cxnSpMk id="10" creationId="{415F5F74-4BE4-4F76-B620-9C1FD8A9139E}"/>
          </ac:cxnSpMkLst>
        </pc:cxnChg>
        <pc:cxnChg chg="del mod">
          <ac:chgData name="Giorgia SPIGLIANTINI" userId="37c3b007-0f14-4f74-802c-647984236bbd" providerId="ADAL" clId="{BECABD86-0D55-4B23-AA79-173FF6887C77}" dt="2022-07-13T09:08:44.202" v="329" actId="478"/>
          <ac:cxnSpMkLst>
            <pc:docMk/>
            <pc:sldMk cId="423364647" sldId="261"/>
            <ac:cxnSpMk id="11" creationId="{562E148F-D316-4712-8766-A59E4C232B84}"/>
          </ac:cxnSpMkLst>
        </pc:cxnChg>
        <pc:cxnChg chg="mod">
          <ac:chgData name="Giorgia SPIGLIANTINI" userId="37c3b007-0f14-4f74-802c-647984236bbd" providerId="ADAL" clId="{BECABD86-0D55-4B23-AA79-173FF6887C77}" dt="2022-07-13T08:11:26.357" v="25" actId="1076"/>
          <ac:cxnSpMkLst>
            <pc:docMk/>
            <pc:sldMk cId="423364647" sldId="261"/>
            <ac:cxnSpMk id="21" creationId="{B8F901A7-52A1-4776-B3E9-DD9B02CDEDED}"/>
          </ac:cxnSpMkLst>
        </pc:cxnChg>
        <pc:cxnChg chg="mod">
          <ac:chgData name="Giorgia SPIGLIANTINI" userId="37c3b007-0f14-4f74-802c-647984236bbd" providerId="ADAL" clId="{BECABD86-0D55-4B23-AA79-173FF6887C77}" dt="2022-07-13T08:11:26.357" v="25" actId="1076"/>
          <ac:cxnSpMkLst>
            <pc:docMk/>
            <pc:sldMk cId="423364647" sldId="261"/>
            <ac:cxnSpMk id="22" creationId="{642EC8C9-52F5-401D-A463-5D8DFB049E09}"/>
          </ac:cxnSpMkLst>
        </pc:cxnChg>
        <pc:cxnChg chg="mod">
          <ac:chgData name="Giorgia SPIGLIANTINI" userId="37c3b007-0f14-4f74-802c-647984236bbd" providerId="ADAL" clId="{BECABD86-0D55-4B23-AA79-173FF6887C77}" dt="2022-07-13T08:11:26.357" v="25" actId="1076"/>
          <ac:cxnSpMkLst>
            <pc:docMk/>
            <pc:sldMk cId="423364647" sldId="261"/>
            <ac:cxnSpMk id="23" creationId="{8EC650BC-29DA-4F0E-B399-AAA34D36E441}"/>
          </ac:cxnSpMkLst>
        </pc:cxnChg>
      </pc:sldChg>
      <pc:sldChg chg="modSp add del mod">
        <pc:chgData name="Giorgia SPIGLIANTINI" userId="37c3b007-0f14-4f74-802c-647984236bbd" providerId="ADAL" clId="{BECABD86-0D55-4B23-AA79-173FF6887C77}" dt="2022-07-13T08:12:07.869" v="30" actId="47"/>
        <pc:sldMkLst>
          <pc:docMk/>
          <pc:sldMk cId="179948855" sldId="262"/>
        </pc:sldMkLst>
        <pc:spChg chg="mod">
          <ac:chgData name="Giorgia SPIGLIANTINI" userId="37c3b007-0f14-4f74-802c-647984236bbd" providerId="ADAL" clId="{BECABD86-0D55-4B23-AA79-173FF6887C77}" dt="2022-07-13T08:11:56.460" v="29" actId="1076"/>
          <ac:spMkLst>
            <pc:docMk/>
            <pc:sldMk cId="179948855" sldId="262"/>
            <ac:spMk id="25" creationId="{2084ECBF-8269-4427-B68B-74D5A75869A5}"/>
          </ac:spMkLst>
        </pc:spChg>
        <pc:spChg chg="mod">
          <ac:chgData name="Giorgia SPIGLIANTINI" userId="37c3b007-0f14-4f74-802c-647984236bbd" providerId="ADAL" clId="{BECABD86-0D55-4B23-AA79-173FF6887C77}" dt="2022-07-13T08:11:56.460" v="29" actId="1076"/>
          <ac:spMkLst>
            <pc:docMk/>
            <pc:sldMk cId="179948855" sldId="262"/>
            <ac:spMk id="26" creationId="{2B1166FF-52B9-4C0A-B9CD-0AF349750B01}"/>
          </ac:spMkLst>
        </pc:spChg>
        <pc:spChg chg="mod">
          <ac:chgData name="Giorgia SPIGLIANTINI" userId="37c3b007-0f14-4f74-802c-647984236bbd" providerId="ADAL" clId="{BECABD86-0D55-4B23-AA79-173FF6887C77}" dt="2022-07-13T08:11:56.460" v="29" actId="1076"/>
          <ac:spMkLst>
            <pc:docMk/>
            <pc:sldMk cId="179948855" sldId="262"/>
            <ac:spMk id="31" creationId="{6113F1A5-E77B-4FD7-841E-0F7FDB8BB964}"/>
          </ac:spMkLst>
        </pc:spChg>
        <pc:spChg chg="mod">
          <ac:chgData name="Giorgia SPIGLIANTINI" userId="37c3b007-0f14-4f74-802c-647984236bbd" providerId="ADAL" clId="{BECABD86-0D55-4B23-AA79-173FF6887C77}" dt="2022-07-13T08:11:56.460" v="29" actId="1076"/>
          <ac:spMkLst>
            <pc:docMk/>
            <pc:sldMk cId="179948855" sldId="262"/>
            <ac:spMk id="32" creationId="{CBCEBF65-0570-437C-B540-65B28BF58EDD}"/>
          </ac:spMkLst>
        </pc:spChg>
        <pc:picChg chg="mod">
          <ac:chgData name="Giorgia SPIGLIANTINI" userId="37c3b007-0f14-4f74-802c-647984236bbd" providerId="ADAL" clId="{BECABD86-0D55-4B23-AA79-173FF6887C77}" dt="2022-07-13T08:11:56.460" v="29" actId="1076"/>
          <ac:picMkLst>
            <pc:docMk/>
            <pc:sldMk cId="179948855" sldId="262"/>
            <ac:picMk id="6" creationId="{5B825EBD-858A-4CBD-AF9B-22F8D21CC12B}"/>
          </ac:picMkLst>
        </pc:picChg>
        <pc:picChg chg="mod">
          <ac:chgData name="Giorgia SPIGLIANTINI" userId="37c3b007-0f14-4f74-802c-647984236bbd" providerId="ADAL" clId="{BECABD86-0D55-4B23-AA79-173FF6887C77}" dt="2022-07-13T08:11:56.460" v="29" actId="1076"/>
          <ac:picMkLst>
            <pc:docMk/>
            <pc:sldMk cId="179948855" sldId="262"/>
            <ac:picMk id="8" creationId="{980DFF6C-DA5E-4833-ABD3-6D1906DD8842}"/>
          </ac:picMkLst>
        </pc:picChg>
        <pc:picChg chg="mod">
          <ac:chgData name="Giorgia SPIGLIANTINI" userId="37c3b007-0f14-4f74-802c-647984236bbd" providerId="ADAL" clId="{BECABD86-0D55-4B23-AA79-173FF6887C77}" dt="2022-07-13T08:11:56.460" v="29" actId="1076"/>
          <ac:picMkLst>
            <pc:docMk/>
            <pc:sldMk cId="179948855" sldId="262"/>
            <ac:picMk id="10" creationId="{6F1423AD-3F8A-46B3-8C71-4918A9E2016D}"/>
          </ac:picMkLst>
        </pc:picChg>
        <pc:picChg chg="mod">
          <ac:chgData name="Giorgia SPIGLIANTINI" userId="37c3b007-0f14-4f74-802c-647984236bbd" providerId="ADAL" clId="{BECABD86-0D55-4B23-AA79-173FF6887C77}" dt="2022-07-13T08:11:56.460" v="29" actId="1076"/>
          <ac:picMkLst>
            <pc:docMk/>
            <pc:sldMk cId="179948855" sldId="262"/>
            <ac:picMk id="13" creationId="{CC84CA6C-F5A7-49C9-A86D-A423F5FCE7D9}"/>
          </ac:picMkLst>
        </pc:picChg>
      </pc:sldChg>
      <pc:sldChg chg="add del ord">
        <pc:chgData name="Giorgia SPIGLIANTINI" userId="37c3b007-0f14-4f74-802c-647984236bbd" providerId="ADAL" clId="{BECABD86-0D55-4B23-AA79-173FF6887C77}" dt="2022-07-13T08:56:19.289" v="152" actId="47"/>
        <pc:sldMkLst>
          <pc:docMk/>
          <pc:sldMk cId="3813330993" sldId="264"/>
        </pc:sldMkLst>
      </pc:sldChg>
      <pc:sldChg chg="delSp modSp add mod">
        <pc:chgData name="Giorgia SPIGLIANTINI" userId="37c3b007-0f14-4f74-802c-647984236bbd" providerId="ADAL" clId="{BECABD86-0D55-4B23-AA79-173FF6887C77}" dt="2022-07-13T10:27:33.739" v="953" actId="20577"/>
        <pc:sldMkLst>
          <pc:docMk/>
          <pc:sldMk cId="674296705" sldId="265"/>
        </pc:sldMkLst>
        <pc:spChg chg="mod">
          <ac:chgData name="Giorgia SPIGLIANTINI" userId="37c3b007-0f14-4f74-802c-647984236bbd" providerId="ADAL" clId="{BECABD86-0D55-4B23-AA79-173FF6887C77}" dt="2022-07-13T10:27:33.739" v="953" actId="20577"/>
          <ac:spMkLst>
            <pc:docMk/>
            <pc:sldMk cId="674296705" sldId="265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BECABD86-0D55-4B23-AA79-173FF6887C77}" dt="2022-07-13T09:39:47.878" v="368" actId="14100"/>
          <ac:spMkLst>
            <pc:docMk/>
            <pc:sldMk cId="674296705" sldId="265"/>
            <ac:spMk id="3" creationId="{2BA247DC-9F0D-42D5-A14A-427071159FBB}"/>
          </ac:spMkLst>
        </pc:spChg>
        <pc:cxnChg chg="del mod">
          <ac:chgData name="Giorgia SPIGLIANTINI" userId="37c3b007-0f14-4f74-802c-647984236bbd" providerId="ADAL" clId="{BECABD86-0D55-4B23-AA79-173FF6887C77}" dt="2022-07-13T09:38:40.405" v="335" actId="478"/>
          <ac:cxnSpMkLst>
            <pc:docMk/>
            <pc:sldMk cId="674296705" sldId="265"/>
            <ac:cxnSpMk id="7" creationId="{A17A37E6-95F9-4405-B680-A5414B1002E1}"/>
          </ac:cxnSpMkLst>
        </pc:cxnChg>
        <pc:cxnChg chg="del">
          <ac:chgData name="Giorgia SPIGLIANTINI" userId="37c3b007-0f14-4f74-802c-647984236bbd" providerId="ADAL" clId="{BECABD86-0D55-4B23-AA79-173FF6887C77}" dt="2022-07-13T09:38:41.957" v="336" actId="478"/>
          <ac:cxnSpMkLst>
            <pc:docMk/>
            <pc:sldMk cId="674296705" sldId="265"/>
            <ac:cxnSpMk id="8" creationId="{16924374-BD20-433A-8141-4A8B0515BF48}"/>
          </ac:cxnSpMkLst>
        </pc:cxnChg>
      </pc:sldChg>
      <pc:sldChg chg="delSp modSp add mod">
        <pc:chgData name="Giorgia SPIGLIANTINI" userId="37c3b007-0f14-4f74-802c-647984236bbd" providerId="ADAL" clId="{BECABD86-0D55-4B23-AA79-173FF6887C77}" dt="2022-07-13T09:42:01.755" v="409" actId="1076"/>
        <pc:sldMkLst>
          <pc:docMk/>
          <pc:sldMk cId="392919192" sldId="266"/>
        </pc:sldMkLst>
        <pc:spChg chg="mod">
          <ac:chgData name="Giorgia SPIGLIANTINI" userId="37c3b007-0f14-4f74-802c-647984236bbd" providerId="ADAL" clId="{BECABD86-0D55-4B23-AA79-173FF6887C77}" dt="2022-07-13T09:40:31.061" v="393" actId="790"/>
          <ac:spMkLst>
            <pc:docMk/>
            <pc:sldMk cId="392919192" sldId="266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BECABD86-0D55-4B23-AA79-173FF6887C77}" dt="2022-07-13T09:41:34.585" v="404" actId="403"/>
          <ac:spMkLst>
            <pc:docMk/>
            <pc:sldMk cId="392919192" sldId="266"/>
            <ac:spMk id="13" creationId="{59EBF3A6-BDF7-4364-B75E-A35711A833E0}"/>
          </ac:spMkLst>
        </pc:spChg>
        <pc:spChg chg="mod">
          <ac:chgData name="Giorgia SPIGLIANTINI" userId="37c3b007-0f14-4f74-802c-647984236bbd" providerId="ADAL" clId="{BECABD86-0D55-4B23-AA79-173FF6887C77}" dt="2022-07-13T09:42:01.755" v="409" actId="1076"/>
          <ac:spMkLst>
            <pc:docMk/>
            <pc:sldMk cId="392919192" sldId="266"/>
            <ac:spMk id="14" creationId="{A03AAC5F-D367-4B19-A6F6-1D6C9DDAEC8C}"/>
          </ac:spMkLst>
        </pc:spChg>
        <pc:picChg chg="mod">
          <ac:chgData name="Giorgia SPIGLIANTINI" userId="37c3b007-0f14-4f74-802c-647984236bbd" providerId="ADAL" clId="{BECABD86-0D55-4B23-AA79-173FF6887C77}" dt="2022-07-13T09:41:51.612" v="408" actId="14100"/>
          <ac:picMkLst>
            <pc:docMk/>
            <pc:sldMk cId="392919192" sldId="266"/>
            <ac:picMk id="7" creationId="{93AF2D8F-4734-411C-95A1-F32A026BA004}"/>
          </ac:picMkLst>
        </pc:picChg>
        <pc:picChg chg="mod">
          <ac:chgData name="Giorgia SPIGLIANTINI" userId="37c3b007-0f14-4f74-802c-647984236bbd" providerId="ADAL" clId="{BECABD86-0D55-4B23-AA79-173FF6887C77}" dt="2022-07-13T09:41:08.293" v="401" actId="1076"/>
          <ac:picMkLst>
            <pc:docMk/>
            <pc:sldMk cId="392919192" sldId="266"/>
            <ac:picMk id="12" creationId="{498A7805-2899-411D-ABCD-824C8E8D3C3E}"/>
          </ac:picMkLst>
        </pc:picChg>
        <pc:cxnChg chg="del">
          <ac:chgData name="Giorgia SPIGLIANTINI" userId="37c3b007-0f14-4f74-802c-647984236bbd" providerId="ADAL" clId="{BECABD86-0D55-4B23-AA79-173FF6887C77}" dt="2022-07-13T09:41:45.198" v="406" actId="478"/>
          <ac:cxnSpMkLst>
            <pc:docMk/>
            <pc:sldMk cId="392919192" sldId="266"/>
            <ac:cxnSpMk id="9" creationId="{08520810-C8F3-4C00-835F-4F55E95CA244}"/>
          </ac:cxnSpMkLst>
        </pc:cxnChg>
        <pc:cxnChg chg="del">
          <ac:chgData name="Giorgia SPIGLIANTINI" userId="37c3b007-0f14-4f74-802c-647984236bbd" providerId="ADAL" clId="{BECABD86-0D55-4B23-AA79-173FF6887C77}" dt="2022-07-13T09:41:47.479" v="407" actId="478"/>
          <ac:cxnSpMkLst>
            <pc:docMk/>
            <pc:sldMk cId="392919192" sldId="266"/>
            <ac:cxnSpMk id="10" creationId="{A816014A-233F-47C5-B557-EDA4C0EE60B0}"/>
          </ac:cxnSpMkLst>
        </pc:cxnChg>
      </pc:sldChg>
      <pc:sldChg chg="addSp delSp modSp add mod">
        <pc:chgData name="Giorgia SPIGLIANTINI" userId="37c3b007-0f14-4f74-802c-647984236bbd" providerId="ADAL" clId="{BECABD86-0D55-4B23-AA79-173FF6887C77}" dt="2022-07-13T09:44:59.698" v="457" actId="1076"/>
        <pc:sldMkLst>
          <pc:docMk/>
          <pc:sldMk cId="3266999178" sldId="267"/>
        </pc:sldMkLst>
        <pc:spChg chg="del mod">
          <ac:chgData name="Giorgia SPIGLIANTINI" userId="37c3b007-0f14-4f74-802c-647984236bbd" providerId="ADAL" clId="{BECABD86-0D55-4B23-AA79-173FF6887C77}" dt="2022-07-13T09:40:39.233" v="395" actId="478"/>
          <ac:spMkLst>
            <pc:docMk/>
            <pc:sldMk cId="3266999178" sldId="267"/>
            <ac:spMk id="2" creationId="{CDB2B0EE-4DC6-4F41-A77A-329DAD9BE9F4}"/>
          </ac:spMkLst>
        </pc:spChg>
        <pc:spChg chg="add del mod">
          <ac:chgData name="Giorgia SPIGLIANTINI" userId="37c3b007-0f14-4f74-802c-647984236bbd" providerId="ADAL" clId="{BECABD86-0D55-4B23-AA79-173FF6887C77}" dt="2022-07-13T09:40:43.082" v="398" actId="478"/>
          <ac:spMkLst>
            <pc:docMk/>
            <pc:sldMk cId="3266999178" sldId="267"/>
            <ac:spMk id="4" creationId="{87AEA5BB-562E-4BAA-91D0-47397F73A485}"/>
          </ac:spMkLst>
        </pc:spChg>
        <pc:spChg chg="add mod">
          <ac:chgData name="Giorgia SPIGLIANTINI" userId="37c3b007-0f14-4f74-802c-647984236bbd" providerId="ADAL" clId="{BECABD86-0D55-4B23-AA79-173FF6887C77}" dt="2022-07-13T09:40:49.237" v="399" actId="1076"/>
          <ac:spMkLst>
            <pc:docMk/>
            <pc:sldMk cId="3266999178" sldId="267"/>
            <ac:spMk id="21" creationId="{6299CA07-193F-4D89-9941-64EEF044FDAF}"/>
          </ac:spMkLst>
        </pc:spChg>
        <pc:spChg chg="mod">
          <ac:chgData name="Giorgia SPIGLIANTINI" userId="37c3b007-0f14-4f74-802c-647984236bbd" providerId="ADAL" clId="{BECABD86-0D55-4B23-AA79-173FF6887C77}" dt="2022-07-13T09:44:52.728" v="455" actId="1037"/>
          <ac:spMkLst>
            <pc:docMk/>
            <pc:sldMk cId="3266999178" sldId="267"/>
            <ac:spMk id="31" creationId="{A8C1934B-1C20-4EF8-A58C-2A4A42855C1A}"/>
          </ac:spMkLst>
        </pc:spChg>
        <pc:spChg chg="mod">
          <ac:chgData name="Giorgia SPIGLIANTINI" userId="37c3b007-0f14-4f74-802c-647984236bbd" providerId="ADAL" clId="{BECABD86-0D55-4B23-AA79-173FF6887C77}" dt="2022-07-13T09:44:52.728" v="455" actId="1037"/>
          <ac:spMkLst>
            <pc:docMk/>
            <pc:sldMk cId="3266999178" sldId="267"/>
            <ac:spMk id="32" creationId="{30EDA881-CAD0-41BB-B021-E8E482CDFC79}"/>
          </ac:spMkLst>
        </pc:spChg>
        <pc:spChg chg="mod">
          <ac:chgData name="Giorgia SPIGLIANTINI" userId="37c3b007-0f14-4f74-802c-647984236bbd" providerId="ADAL" clId="{BECABD86-0D55-4B23-AA79-173FF6887C77}" dt="2022-07-13T09:44:21.966" v="433" actId="1076"/>
          <ac:spMkLst>
            <pc:docMk/>
            <pc:sldMk cId="3266999178" sldId="267"/>
            <ac:spMk id="33" creationId="{C6ADD66B-6768-4954-A15E-31CA8DCC0F75}"/>
          </ac:spMkLst>
        </pc:spChg>
        <pc:spChg chg="mod">
          <ac:chgData name="Giorgia SPIGLIANTINI" userId="37c3b007-0f14-4f74-802c-647984236bbd" providerId="ADAL" clId="{BECABD86-0D55-4B23-AA79-173FF6887C77}" dt="2022-07-13T09:44:21.966" v="433" actId="1076"/>
          <ac:spMkLst>
            <pc:docMk/>
            <pc:sldMk cId="3266999178" sldId="267"/>
            <ac:spMk id="34" creationId="{693A0B52-27B1-449E-BD15-4E7013EF8163}"/>
          </ac:spMkLst>
        </pc:spChg>
        <pc:spChg chg="mod">
          <ac:chgData name="Giorgia SPIGLIANTINI" userId="37c3b007-0f14-4f74-802c-647984236bbd" providerId="ADAL" clId="{BECABD86-0D55-4B23-AA79-173FF6887C77}" dt="2022-07-13T09:44:52.728" v="455" actId="1037"/>
          <ac:spMkLst>
            <pc:docMk/>
            <pc:sldMk cId="3266999178" sldId="267"/>
            <ac:spMk id="35" creationId="{3AB6A89D-7261-4C74-ADB1-12E4523E692E}"/>
          </ac:spMkLst>
        </pc:spChg>
        <pc:spChg chg="mod">
          <ac:chgData name="Giorgia SPIGLIANTINI" userId="37c3b007-0f14-4f74-802c-647984236bbd" providerId="ADAL" clId="{BECABD86-0D55-4B23-AA79-173FF6887C77}" dt="2022-07-13T09:44:52.728" v="455" actId="1037"/>
          <ac:spMkLst>
            <pc:docMk/>
            <pc:sldMk cId="3266999178" sldId="267"/>
            <ac:spMk id="36" creationId="{E1BD960C-0109-4946-BA39-AA1AB52FF59E}"/>
          </ac:spMkLst>
        </pc:spChg>
        <pc:spChg chg="mod">
          <ac:chgData name="Giorgia SPIGLIANTINI" userId="37c3b007-0f14-4f74-802c-647984236bbd" providerId="ADAL" clId="{BECABD86-0D55-4B23-AA79-173FF6887C77}" dt="2022-07-13T09:44:40.139" v="437" actId="1076"/>
          <ac:spMkLst>
            <pc:docMk/>
            <pc:sldMk cId="3266999178" sldId="267"/>
            <ac:spMk id="38" creationId="{F88AEBEB-6527-4F6C-9E9A-8466E6B614CA}"/>
          </ac:spMkLst>
        </pc:spChg>
        <pc:spChg chg="mod">
          <ac:chgData name="Giorgia SPIGLIANTINI" userId="37c3b007-0f14-4f74-802c-647984236bbd" providerId="ADAL" clId="{BECABD86-0D55-4B23-AA79-173FF6887C77}" dt="2022-07-13T09:44:40.139" v="437" actId="1076"/>
          <ac:spMkLst>
            <pc:docMk/>
            <pc:sldMk cId="3266999178" sldId="267"/>
            <ac:spMk id="39" creationId="{B9275447-2FDC-4B98-AB28-8090EC0453F9}"/>
          </ac:spMkLst>
        </pc:spChg>
        <pc:picChg chg="mod">
          <ac:chgData name="Giorgia SPIGLIANTINI" userId="37c3b007-0f14-4f74-802c-647984236bbd" providerId="ADAL" clId="{BECABD86-0D55-4B23-AA79-173FF6887C77}" dt="2022-07-13T09:44:59.698" v="457" actId="1076"/>
          <ac:picMkLst>
            <pc:docMk/>
            <pc:sldMk cId="3266999178" sldId="267"/>
            <ac:picMk id="11" creationId="{8677C33A-09FE-42BD-9FD7-C409DFE1A425}"/>
          </ac:picMkLst>
        </pc:picChg>
        <pc:cxnChg chg="mod">
          <ac:chgData name="Giorgia SPIGLIANTINI" userId="37c3b007-0f14-4f74-802c-647984236bbd" providerId="ADAL" clId="{BECABD86-0D55-4B23-AA79-173FF6887C77}" dt="2022-07-13T09:44:52.728" v="455" actId="1037"/>
          <ac:cxnSpMkLst>
            <pc:docMk/>
            <pc:sldMk cId="3266999178" sldId="267"/>
            <ac:cxnSpMk id="14" creationId="{7C40D942-271C-4CD2-A6CB-93787D8779A3}"/>
          </ac:cxnSpMkLst>
        </pc:cxnChg>
        <pc:cxnChg chg="del">
          <ac:chgData name="Giorgia SPIGLIANTINI" userId="37c3b007-0f14-4f74-802c-647984236bbd" providerId="ADAL" clId="{BECABD86-0D55-4B23-AA79-173FF6887C77}" dt="2022-07-13T09:43:14.687" v="422" actId="478"/>
          <ac:cxnSpMkLst>
            <pc:docMk/>
            <pc:sldMk cId="3266999178" sldId="267"/>
            <ac:cxnSpMk id="17" creationId="{0EA2170F-7D05-43ED-B695-492CFD8FB08B}"/>
          </ac:cxnSpMkLst>
        </pc:cxnChg>
        <pc:cxnChg chg="del">
          <ac:chgData name="Giorgia SPIGLIANTINI" userId="37c3b007-0f14-4f74-802c-647984236bbd" providerId="ADAL" clId="{BECABD86-0D55-4B23-AA79-173FF6887C77}" dt="2022-07-13T09:43:17.102" v="423" actId="478"/>
          <ac:cxnSpMkLst>
            <pc:docMk/>
            <pc:sldMk cId="3266999178" sldId="267"/>
            <ac:cxnSpMk id="18" creationId="{6F2D1ECB-CA5B-4294-9C13-B140401E031B}"/>
          </ac:cxnSpMkLst>
        </pc:cxnChg>
        <pc:cxnChg chg="mod">
          <ac:chgData name="Giorgia SPIGLIANTINI" userId="37c3b007-0f14-4f74-802c-647984236bbd" providerId="ADAL" clId="{BECABD86-0D55-4B23-AA79-173FF6887C77}" dt="2022-07-13T09:44:21.966" v="433" actId="1076"/>
          <ac:cxnSpMkLst>
            <pc:docMk/>
            <pc:sldMk cId="3266999178" sldId="267"/>
            <ac:cxnSpMk id="28" creationId="{50472DD5-EBFD-4BED-883B-99BC45983306}"/>
          </ac:cxnSpMkLst>
        </pc:cxnChg>
        <pc:cxnChg chg="mod">
          <ac:chgData name="Giorgia SPIGLIANTINI" userId="37c3b007-0f14-4f74-802c-647984236bbd" providerId="ADAL" clId="{BECABD86-0D55-4B23-AA79-173FF6887C77}" dt="2022-07-13T09:44:40.139" v="437" actId="1076"/>
          <ac:cxnSpMkLst>
            <pc:docMk/>
            <pc:sldMk cId="3266999178" sldId="267"/>
            <ac:cxnSpMk id="29" creationId="{6889EC06-A197-42C0-9E38-72AA6A0D1542}"/>
          </ac:cxnSpMkLst>
        </pc:cxnChg>
        <pc:cxnChg chg="mod">
          <ac:chgData name="Giorgia SPIGLIANTINI" userId="37c3b007-0f14-4f74-802c-647984236bbd" providerId="ADAL" clId="{BECABD86-0D55-4B23-AA79-173FF6887C77}" dt="2022-07-13T09:44:52.728" v="455" actId="1037"/>
          <ac:cxnSpMkLst>
            <pc:docMk/>
            <pc:sldMk cId="3266999178" sldId="267"/>
            <ac:cxnSpMk id="30" creationId="{6D1AFAA7-5AA6-4614-8681-85CB4CD3734E}"/>
          </ac:cxnSpMkLst>
        </pc:cxnChg>
      </pc:sldChg>
      <pc:sldChg chg="delSp modSp add mod">
        <pc:chgData name="Giorgia SPIGLIANTINI" userId="37c3b007-0f14-4f74-802c-647984236bbd" providerId="ADAL" clId="{BECABD86-0D55-4B23-AA79-173FF6887C77}" dt="2022-07-13T10:02:58.151" v="570" actId="790"/>
        <pc:sldMkLst>
          <pc:docMk/>
          <pc:sldMk cId="1534544122" sldId="268"/>
        </pc:sldMkLst>
        <pc:spChg chg="mod">
          <ac:chgData name="Giorgia SPIGLIANTINI" userId="37c3b007-0f14-4f74-802c-647984236bbd" providerId="ADAL" clId="{BECABD86-0D55-4B23-AA79-173FF6887C77}" dt="2022-07-13T10:02:58.151" v="570" actId="790"/>
          <ac:spMkLst>
            <pc:docMk/>
            <pc:sldMk cId="1534544122" sldId="268"/>
            <ac:spMk id="2" creationId="{CDB2B0EE-4DC6-4F41-A77A-329DAD9BE9F4}"/>
          </ac:spMkLst>
        </pc:spChg>
        <pc:spChg chg="mod">
          <ac:chgData name="Giorgia SPIGLIANTINI" userId="37c3b007-0f14-4f74-802c-647984236bbd" providerId="ADAL" clId="{BECABD86-0D55-4B23-AA79-173FF6887C77}" dt="2022-07-13T09:59:53.448" v="538" actId="1076"/>
          <ac:spMkLst>
            <pc:docMk/>
            <pc:sldMk cId="1534544122" sldId="268"/>
            <ac:spMk id="4" creationId="{199895BA-8B17-4F24-826A-D51D28191E45}"/>
          </ac:spMkLst>
        </pc:spChg>
        <pc:spChg chg="mod">
          <ac:chgData name="Giorgia SPIGLIANTINI" userId="37c3b007-0f14-4f74-802c-647984236bbd" providerId="ADAL" clId="{BECABD86-0D55-4B23-AA79-173FF6887C77}" dt="2022-07-13T09:59:53.448" v="538" actId="1076"/>
          <ac:spMkLst>
            <pc:docMk/>
            <pc:sldMk cId="1534544122" sldId="268"/>
            <ac:spMk id="10" creationId="{7304F3AB-3F36-43A8-B6A7-BC60042399BD}"/>
          </ac:spMkLst>
        </pc:spChg>
        <pc:spChg chg="del">
          <ac:chgData name="Giorgia SPIGLIANTINI" userId="37c3b007-0f14-4f74-802c-647984236bbd" providerId="ADAL" clId="{BECABD86-0D55-4B23-AA79-173FF6887C77}" dt="2022-07-13T09:52:18.584" v="501" actId="478"/>
          <ac:spMkLst>
            <pc:docMk/>
            <pc:sldMk cId="1534544122" sldId="268"/>
            <ac:spMk id="22" creationId="{4AD794D5-B1FC-4D16-BB01-5A524B6CD3A3}"/>
          </ac:spMkLst>
        </pc:spChg>
        <pc:graphicFrameChg chg="mod">
          <ac:chgData name="Giorgia SPIGLIANTINI" userId="37c3b007-0f14-4f74-802c-647984236bbd" providerId="ADAL" clId="{BECABD86-0D55-4B23-AA79-173FF6887C77}" dt="2022-07-13T10:02:29.465" v="569" actId="403"/>
          <ac:graphicFrameMkLst>
            <pc:docMk/>
            <pc:sldMk cId="1534544122" sldId="268"/>
            <ac:graphicFrameMk id="23" creationId="{6D7D006E-6F2F-466B-B341-A31C3BEF1B9C}"/>
          </ac:graphicFrameMkLst>
        </pc:graphicFrameChg>
        <pc:graphicFrameChg chg="mod">
          <ac:chgData name="Giorgia SPIGLIANTINI" userId="37c3b007-0f14-4f74-802c-647984236bbd" providerId="ADAL" clId="{BECABD86-0D55-4B23-AA79-173FF6887C77}" dt="2022-07-13T10:02:21.864" v="568" actId="403"/>
          <ac:graphicFrameMkLst>
            <pc:docMk/>
            <pc:sldMk cId="1534544122" sldId="268"/>
            <ac:graphicFrameMk id="24" creationId="{11011291-09E5-45DF-B4CF-3129EBA59C08}"/>
          </ac:graphicFrameMkLst>
        </pc:graphicFrame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6" creationId="{8AB9A638-6AEF-4D50-9255-281B5464DE1B}"/>
          </ac:picMkLst>
        </pc:pic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8" creationId="{AE91E19A-3D32-402F-A84D-2822F5E31C83}"/>
          </ac:picMkLst>
        </pc:pic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11" creationId="{4732D1F6-3549-4BFB-AD87-5DFACFFEFAC7}"/>
          </ac:picMkLst>
        </pc:pic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12" creationId="{013A8981-A2D2-43F2-8287-CA363801F1CC}"/>
          </ac:picMkLst>
        </pc:pic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13" creationId="{E7CE2584-4E19-4931-8E2F-A220C2EE3588}"/>
          </ac:picMkLst>
        </pc:picChg>
        <pc:picChg chg="mod">
          <ac:chgData name="Giorgia SPIGLIANTINI" userId="37c3b007-0f14-4f74-802c-647984236bbd" providerId="ADAL" clId="{BECABD86-0D55-4B23-AA79-173FF6887C77}" dt="2022-07-13T09:59:53.448" v="538" actId="1076"/>
          <ac:picMkLst>
            <pc:docMk/>
            <pc:sldMk cId="1534544122" sldId="268"/>
            <ac:picMk id="14" creationId="{52B74E28-7856-45B9-BA29-4040F55C5F8B}"/>
          </ac:picMkLst>
        </pc:picChg>
        <pc:picChg chg="mod">
          <ac:chgData name="Giorgia SPIGLIANTINI" userId="37c3b007-0f14-4f74-802c-647984236bbd" providerId="ADAL" clId="{BECABD86-0D55-4B23-AA79-173FF6887C77}" dt="2022-07-13T10:01:30.292" v="556" actId="1076"/>
          <ac:picMkLst>
            <pc:docMk/>
            <pc:sldMk cId="1534544122" sldId="268"/>
            <ac:picMk id="28" creationId="{93F4F2EA-EFF6-4C7F-AEC2-0DFE531F8B65}"/>
          </ac:picMkLst>
        </pc:picChg>
        <pc:picChg chg="mod">
          <ac:chgData name="Giorgia SPIGLIANTINI" userId="37c3b007-0f14-4f74-802c-647984236bbd" providerId="ADAL" clId="{BECABD86-0D55-4B23-AA79-173FF6887C77}" dt="2022-07-13T10:01:35.073" v="558" actId="1076"/>
          <ac:picMkLst>
            <pc:docMk/>
            <pc:sldMk cId="1534544122" sldId="268"/>
            <ac:picMk id="29" creationId="{F8EB857E-C8D8-4A70-B073-C0DFE8BDB9F0}"/>
          </ac:picMkLst>
        </pc:picChg>
        <pc:picChg chg="mod">
          <ac:chgData name="Giorgia SPIGLIANTINI" userId="37c3b007-0f14-4f74-802c-647984236bbd" providerId="ADAL" clId="{BECABD86-0D55-4B23-AA79-173FF6887C77}" dt="2022-07-13T10:00:32.039" v="544" actId="1076"/>
          <ac:picMkLst>
            <pc:docMk/>
            <pc:sldMk cId="1534544122" sldId="268"/>
            <ac:picMk id="30" creationId="{951BFA8E-C17E-4291-BF96-CB193DDA7FCA}"/>
          </ac:picMkLst>
        </pc:picChg>
        <pc:picChg chg="mod">
          <ac:chgData name="Giorgia SPIGLIANTINI" userId="37c3b007-0f14-4f74-802c-647984236bbd" providerId="ADAL" clId="{BECABD86-0D55-4B23-AA79-173FF6887C77}" dt="2022-07-13T10:00:26.559" v="541" actId="1076"/>
          <ac:picMkLst>
            <pc:docMk/>
            <pc:sldMk cId="1534544122" sldId="268"/>
            <ac:picMk id="31" creationId="{E1B49C30-77EF-4DAD-B160-335CADA2731E}"/>
          </ac:picMkLst>
        </pc:picChg>
        <pc:picChg chg="mod">
          <ac:chgData name="Giorgia SPIGLIANTINI" userId="37c3b007-0f14-4f74-802c-647984236bbd" providerId="ADAL" clId="{BECABD86-0D55-4B23-AA79-173FF6887C77}" dt="2022-07-13T10:00:51.178" v="549" actId="688"/>
          <ac:picMkLst>
            <pc:docMk/>
            <pc:sldMk cId="1534544122" sldId="268"/>
            <ac:picMk id="32" creationId="{15C177DB-86E0-4627-A505-364C4B29BBE6}"/>
          </ac:picMkLst>
        </pc:picChg>
        <pc:cxnChg chg="del">
          <ac:chgData name="Giorgia SPIGLIANTINI" userId="37c3b007-0f14-4f74-802c-647984236bbd" providerId="ADAL" clId="{BECABD86-0D55-4B23-AA79-173FF6887C77}" dt="2022-07-13T09:46:12.327" v="458" actId="478"/>
          <ac:cxnSpMkLst>
            <pc:docMk/>
            <pc:sldMk cId="1534544122" sldId="268"/>
            <ac:cxnSpMk id="34" creationId="{E10FE97D-8945-4DA8-9A48-EE5CB5E067F6}"/>
          </ac:cxnSpMkLst>
        </pc:cxnChg>
        <pc:cxnChg chg="del mod">
          <ac:chgData name="Giorgia SPIGLIANTINI" userId="37c3b007-0f14-4f74-802c-647984236bbd" providerId="ADAL" clId="{BECABD86-0D55-4B23-AA79-173FF6887C77}" dt="2022-07-13T09:46:15.259" v="460" actId="478"/>
          <ac:cxnSpMkLst>
            <pc:docMk/>
            <pc:sldMk cId="1534544122" sldId="268"/>
            <ac:cxnSpMk id="35" creationId="{B21507CC-BA46-4BD9-9A96-88A1C810C09C}"/>
          </ac:cxnSpMkLst>
        </pc:cxnChg>
      </pc:sldChg>
      <pc:sldChg chg="addSp delSp modSp add mod">
        <pc:chgData name="Giorgia SPIGLIANTINI" userId="37c3b007-0f14-4f74-802c-647984236bbd" providerId="ADAL" clId="{BECABD86-0D55-4B23-AA79-173FF6887C77}" dt="2022-07-13T10:15:00.124" v="712" actId="1076"/>
        <pc:sldMkLst>
          <pc:docMk/>
          <pc:sldMk cId="728111467" sldId="269"/>
        </pc:sldMkLst>
        <pc:spChg chg="mod">
          <ac:chgData name="Giorgia SPIGLIANTINI" userId="37c3b007-0f14-4f74-802c-647984236bbd" providerId="ADAL" clId="{BECABD86-0D55-4B23-AA79-173FF6887C77}" dt="2022-07-13T10:06:38.932" v="652" actId="20577"/>
          <ac:spMkLst>
            <pc:docMk/>
            <pc:sldMk cId="728111467" sldId="269"/>
            <ac:spMk id="2" creationId="{CDB2B0EE-4DC6-4F41-A77A-329DAD9BE9F4}"/>
          </ac:spMkLst>
        </pc:spChg>
        <pc:picChg chg="mod">
          <ac:chgData name="Giorgia SPIGLIANTINI" userId="37c3b007-0f14-4f74-802c-647984236bbd" providerId="ADAL" clId="{BECABD86-0D55-4B23-AA79-173FF6887C77}" dt="2022-07-13T10:13:43.131" v="686" actId="1076"/>
          <ac:picMkLst>
            <pc:docMk/>
            <pc:sldMk cId="728111467" sldId="269"/>
            <ac:picMk id="4" creationId="{EC80EC27-5541-4634-BD2C-AA449F737F84}"/>
          </ac:picMkLst>
        </pc:picChg>
        <pc:picChg chg="add mod">
          <ac:chgData name="Giorgia SPIGLIANTINI" userId="37c3b007-0f14-4f74-802c-647984236bbd" providerId="ADAL" clId="{BECABD86-0D55-4B23-AA79-173FF6887C77}" dt="2022-07-13T10:13:29.467" v="682" actId="1076"/>
          <ac:picMkLst>
            <pc:docMk/>
            <pc:sldMk cId="728111467" sldId="269"/>
            <ac:picMk id="5" creationId="{CA4494F1-CB49-4D43-93B9-863BDD22B8EF}"/>
          </ac:picMkLst>
        </pc:picChg>
        <pc:picChg chg="del mod">
          <ac:chgData name="Giorgia SPIGLIANTINI" userId="37c3b007-0f14-4f74-802c-647984236bbd" providerId="ADAL" clId="{BECABD86-0D55-4B23-AA79-173FF6887C77}" dt="2022-07-13T10:03:45.683" v="610" actId="478"/>
          <ac:picMkLst>
            <pc:docMk/>
            <pc:sldMk cId="728111467" sldId="269"/>
            <ac:picMk id="16" creationId="{185667D9-19B2-43FE-825F-A920FC054DF5}"/>
          </ac:picMkLst>
        </pc:picChg>
        <pc:picChg chg="del">
          <ac:chgData name="Giorgia SPIGLIANTINI" userId="37c3b007-0f14-4f74-802c-647984236bbd" providerId="ADAL" clId="{BECABD86-0D55-4B23-AA79-173FF6887C77}" dt="2022-07-13T10:03:59.063" v="615" actId="478"/>
          <ac:picMkLst>
            <pc:docMk/>
            <pc:sldMk cId="728111467" sldId="269"/>
            <ac:picMk id="17" creationId="{E7FE95FA-27D0-4FBB-84B2-7C8C4A45506A}"/>
          </ac:picMkLst>
        </pc:picChg>
        <pc:picChg chg="mod">
          <ac:chgData name="Giorgia SPIGLIANTINI" userId="37c3b007-0f14-4f74-802c-647984236bbd" providerId="ADAL" clId="{BECABD86-0D55-4B23-AA79-173FF6887C77}" dt="2022-07-13T10:15:00.124" v="712" actId="1076"/>
          <ac:picMkLst>
            <pc:docMk/>
            <pc:sldMk cId="728111467" sldId="269"/>
            <ac:picMk id="18" creationId="{915646AE-A04E-4D03-B622-EEA6386A02D9}"/>
          </ac:picMkLst>
        </pc:picChg>
        <pc:picChg chg="del">
          <ac:chgData name="Giorgia SPIGLIANTINI" userId="37c3b007-0f14-4f74-802c-647984236bbd" providerId="ADAL" clId="{BECABD86-0D55-4B23-AA79-173FF6887C77}" dt="2022-07-13T10:03:50.501" v="611" actId="478"/>
          <ac:picMkLst>
            <pc:docMk/>
            <pc:sldMk cId="728111467" sldId="269"/>
            <ac:picMk id="19" creationId="{9425AF87-3AAA-47F9-AAEA-9748D91749EE}"/>
          </ac:picMkLst>
        </pc:picChg>
        <pc:picChg chg="del">
          <ac:chgData name="Giorgia SPIGLIANTINI" userId="37c3b007-0f14-4f74-802c-647984236bbd" providerId="ADAL" clId="{BECABD86-0D55-4B23-AA79-173FF6887C77}" dt="2022-07-13T10:04:00.754" v="616" actId="478"/>
          <ac:picMkLst>
            <pc:docMk/>
            <pc:sldMk cId="728111467" sldId="269"/>
            <ac:picMk id="20" creationId="{17C06665-DCCA-4662-9529-56EFB1AE29E9}"/>
          </ac:picMkLst>
        </pc:picChg>
        <pc:picChg chg="del">
          <ac:chgData name="Giorgia SPIGLIANTINI" userId="37c3b007-0f14-4f74-802c-647984236bbd" providerId="ADAL" clId="{BECABD86-0D55-4B23-AA79-173FF6887C77}" dt="2022-07-13T10:03:55.191" v="613" actId="478"/>
          <ac:picMkLst>
            <pc:docMk/>
            <pc:sldMk cId="728111467" sldId="269"/>
            <ac:picMk id="21" creationId="{523A1230-F9D2-472A-8351-3B12D25D405F}"/>
          </ac:picMkLst>
        </pc:picChg>
        <pc:picChg chg="del">
          <ac:chgData name="Giorgia SPIGLIANTINI" userId="37c3b007-0f14-4f74-802c-647984236bbd" providerId="ADAL" clId="{BECABD86-0D55-4B23-AA79-173FF6887C77}" dt="2022-07-13T10:03:57.275" v="614" actId="478"/>
          <ac:picMkLst>
            <pc:docMk/>
            <pc:sldMk cId="728111467" sldId="269"/>
            <ac:picMk id="22" creationId="{3523F2B1-C15C-4411-9CE3-2C8EA7339F3F}"/>
          </ac:picMkLst>
        </pc:picChg>
        <pc:picChg chg="del">
          <ac:chgData name="Giorgia SPIGLIANTINI" userId="37c3b007-0f14-4f74-802c-647984236bbd" providerId="ADAL" clId="{BECABD86-0D55-4B23-AA79-173FF6887C77}" dt="2022-07-13T10:04:02.272" v="617" actId="478"/>
          <ac:picMkLst>
            <pc:docMk/>
            <pc:sldMk cId="728111467" sldId="269"/>
            <ac:picMk id="23" creationId="{939694F2-D8A3-4E49-A8AD-CCC687973800}"/>
          </ac:picMkLst>
        </pc:picChg>
        <pc:picChg chg="del">
          <ac:chgData name="Giorgia SPIGLIANTINI" userId="37c3b007-0f14-4f74-802c-647984236bbd" providerId="ADAL" clId="{BECABD86-0D55-4B23-AA79-173FF6887C77}" dt="2022-07-13T10:03:52.886" v="612" actId="478"/>
          <ac:picMkLst>
            <pc:docMk/>
            <pc:sldMk cId="728111467" sldId="269"/>
            <ac:picMk id="24" creationId="{7B4AD6A7-68C2-4085-89E5-15947D2C2CD8}"/>
          </ac:picMkLst>
        </pc:picChg>
        <pc:picChg chg="mod">
          <ac:chgData name="Giorgia SPIGLIANTINI" userId="37c3b007-0f14-4f74-802c-647984236bbd" providerId="ADAL" clId="{BECABD86-0D55-4B23-AA79-173FF6887C77}" dt="2022-07-13T10:14:41.899" v="704" actId="1076"/>
          <ac:picMkLst>
            <pc:docMk/>
            <pc:sldMk cId="728111467" sldId="269"/>
            <ac:picMk id="25" creationId="{04179555-4647-46A2-862D-63EC582872D0}"/>
          </ac:picMkLst>
        </pc:picChg>
        <pc:picChg chg="del">
          <ac:chgData name="Giorgia SPIGLIANTINI" userId="37c3b007-0f14-4f74-802c-647984236bbd" providerId="ADAL" clId="{BECABD86-0D55-4B23-AA79-173FF6887C77}" dt="2022-07-13T10:06:41.028" v="653" actId="478"/>
          <ac:picMkLst>
            <pc:docMk/>
            <pc:sldMk cId="728111467" sldId="269"/>
            <ac:picMk id="26" creationId="{3519008F-4435-4496-9832-D8A37A4F70A2}"/>
          </ac:picMkLst>
        </pc:picChg>
        <pc:picChg chg="mod">
          <ac:chgData name="Giorgia SPIGLIANTINI" userId="37c3b007-0f14-4f74-802c-647984236bbd" providerId="ADAL" clId="{BECABD86-0D55-4B23-AA79-173FF6887C77}" dt="2022-07-13T10:14:11.452" v="693" actId="1076"/>
          <ac:picMkLst>
            <pc:docMk/>
            <pc:sldMk cId="728111467" sldId="269"/>
            <ac:picMk id="27" creationId="{77522940-7DA6-4EE7-BB68-198AEEA259C7}"/>
          </ac:picMkLst>
        </pc:picChg>
        <pc:picChg chg="add mod">
          <ac:chgData name="Giorgia SPIGLIANTINI" userId="37c3b007-0f14-4f74-802c-647984236bbd" providerId="ADAL" clId="{BECABD86-0D55-4B23-AA79-173FF6887C77}" dt="2022-07-13T10:14:32.881" v="699" actId="1076"/>
          <ac:picMkLst>
            <pc:docMk/>
            <pc:sldMk cId="728111467" sldId="269"/>
            <ac:picMk id="31" creationId="{73AF2423-0D47-45A9-9625-9D60623D1AD3}"/>
          </ac:picMkLst>
        </pc:picChg>
        <pc:picChg chg="add mod">
          <ac:chgData name="Giorgia SPIGLIANTINI" userId="37c3b007-0f14-4f74-802c-647984236bbd" providerId="ADAL" clId="{BECABD86-0D55-4B23-AA79-173FF6887C77}" dt="2022-07-13T10:13:07.712" v="675" actId="1076"/>
          <ac:picMkLst>
            <pc:docMk/>
            <pc:sldMk cId="728111467" sldId="269"/>
            <ac:picMk id="32" creationId="{35F6FFF4-2BE9-4F6B-ABCF-544E6DBE5A2D}"/>
          </ac:picMkLst>
        </pc:picChg>
        <pc:picChg chg="add del mod">
          <ac:chgData name="Giorgia SPIGLIANTINI" userId="37c3b007-0f14-4f74-802c-647984236bbd" providerId="ADAL" clId="{BECABD86-0D55-4B23-AA79-173FF6887C77}" dt="2022-07-13T10:14:35.912" v="701" actId="478"/>
          <ac:picMkLst>
            <pc:docMk/>
            <pc:sldMk cId="728111467" sldId="269"/>
            <ac:picMk id="33" creationId="{39A38DCF-9877-4EC5-BD6F-50A924710A8E}"/>
          </ac:picMkLst>
        </pc:picChg>
        <pc:picChg chg="add mod">
          <ac:chgData name="Giorgia SPIGLIANTINI" userId="37c3b007-0f14-4f74-802c-647984236bbd" providerId="ADAL" clId="{BECABD86-0D55-4B23-AA79-173FF6887C77}" dt="2022-07-13T10:13:31.288" v="683" actId="1076"/>
          <ac:picMkLst>
            <pc:docMk/>
            <pc:sldMk cId="728111467" sldId="269"/>
            <ac:picMk id="34" creationId="{B967AA45-52B1-435F-9596-5BCAC6BC492A}"/>
          </ac:picMkLst>
        </pc:picChg>
        <pc:picChg chg="add mod">
          <ac:chgData name="Giorgia SPIGLIANTINI" userId="37c3b007-0f14-4f74-802c-647984236bbd" providerId="ADAL" clId="{BECABD86-0D55-4B23-AA79-173FF6887C77}" dt="2022-07-13T10:14:25.551" v="696" actId="1076"/>
          <ac:picMkLst>
            <pc:docMk/>
            <pc:sldMk cId="728111467" sldId="269"/>
            <ac:picMk id="35" creationId="{23F5B9C0-3CEC-4DA5-9A4D-8D36C74D1925}"/>
          </ac:picMkLst>
        </pc:picChg>
        <pc:picChg chg="add mod">
          <ac:chgData name="Giorgia SPIGLIANTINI" userId="37c3b007-0f14-4f74-802c-647984236bbd" providerId="ADAL" clId="{BECABD86-0D55-4B23-AA79-173FF6887C77}" dt="2022-07-13T10:13:51.193" v="689" actId="1076"/>
          <ac:picMkLst>
            <pc:docMk/>
            <pc:sldMk cId="728111467" sldId="269"/>
            <ac:picMk id="36" creationId="{7238BF97-C0B6-4B09-B80C-C99CCB24B16F}"/>
          </ac:picMkLst>
        </pc:picChg>
        <pc:picChg chg="add mod">
          <ac:chgData name="Giorgia SPIGLIANTINI" userId="37c3b007-0f14-4f74-802c-647984236bbd" providerId="ADAL" clId="{BECABD86-0D55-4B23-AA79-173FF6887C77}" dt="2022-07-13T10:13:21.901" v="681" actId="1076"/>
          <ac:picMkLst>
            <pc:docMk/>
            <pc:sldMk cId="728111467" sldId="269"/>
            <ac:picMk id="37" creationId="{782F4DC0-6792-4143-84B9-EC424E256578}"/>
          </ac:picMkLst>
        </pc:picChg>
        <pc:picChg chg="add mod">
          <ac:chgData name="Giorgia SPIGLIANTINI" userId="37c3b007-0f14-4f74-802c-647984236bbd" providerId="ADAL" clId="{BECABD86-0D55-4B23-AA79-173FF6887C77}" dt="2022-07-13T10:14:56.946" v="711" actId="1076"/>
          <ac:picMkLst>
            <pc:docMk/>
            <pc:sldMk cId="728111467" sldId="269"/>
            <ac:picMk id="38" creationId="{977BF2CB-0FFB-4D26-B87D-17C09F580E40}"/>
          </ac:picMkLst>
        </pc:picChg>
        <pc:picChg chg="add mod">
          <ac:chgData name="Giorgia SPIGLIANTINI" userId="37c3b007-0f14-4f74-802c-647984236bbd" providerId="ADAL" clId="{BECABD86-0D55-4B23-AA79-173FF6887C77}" dt="2022-07-13T10:13:13.727" v="678" actId="1076"/>
          <ac:picMkLst>
            <pc:docMk/>
            <pc:sldMk cId="728111467" sldId="269"/>
            <ac:picMk id="39" creationId="{567CDD3A-7A8E-4B7E-84B8-B04791759C8D}"/>
          </ac:picMkLst>
        </pc:picChg>
        <pc:cxnChg chg="del">
          <ac:chgData name="Giorgia SPIGLIANTINI" userId="37c3b007-0f14-4f74-802c-647984236bbd" providerId="ADAL" clId="{BECABD86-0D55-4B23-AA79-173FF6887C77}" dt="2022-07-13T10:04:04.076" v="618" actId="478"/>
          <ac:cxnSpMkLst>
            <pc:docMk/>
            <pc:sldMk cId="728111467" sldId="269"/>
            <ac:cxnSpMk id="29" creationId="{BEBB7B01-5C71-4B23-B268-6724919C66A8}"/>
          </ac:cxnSpMkLst>
        </pc:cxnChg>
        <pc:cxnChg chg="del">
          <ac:chgData name="Giorgia SPIGLIANTINI" userId="37c3b007-0f14-4f74-802c-647984236bbd" providerId="ADAL" clId="{BECABD86-0D55-4B23-AA79-173FF6887C77}" dt="2022-07-13T10:04:05.477" v="619" actId="478"/>
          <ac:cxnSpMkLst>
            <pc:docMk/>
            <pc:sldMk cId="728111467" sldId="269"/>
            <ac:cxnSpMk id="30" creationId="{5A0E0DC8-CCA4-4443-9207-A3D782A56415}"/>
          </ac:cxnSpMkLst>
        </pc:cxnChg>
      </pc:sldChg>
      <pc:sldChg chg="addSp delSp modSp add mod">
        <pc:chgData name="Giorgia SPIGLIANTINI" userId="37c3b007-0f14-4f74-802c-647984236bbd" providerId="ADAL" clId="{BECABD86-0D55-4B23-AA79-173FF6887C77}" dt="2022-07-13T10:25:24.364" v="824" actId="1076"/>
        <pc:sldMkLst>
          <pc:docMk/>
          <pc:sldMk cId="1784701319" sldId="270"/>
        </pc:sldMkLst>
        <pc:spChg chg="mod">
          <ac:chgData name="Giorgia SPIGLIANTINI" userId="37c3b007-0f14-4f74-802c-647984236bbd" providerId="ADAL" clId="{BECABD86-0D55-4B23-AA79-173FF6887C77}" dt="2022-07-13T10:15:44.683" v="746" actId="790"/>
          <ac:spMkLst>
            <pc:docMk/>
            <pc:sldMk cId="1784701319" sldId="270"/>
            <ac:spMk id="2" creationId="{CDB2B0EE-4DC6-4F41-A77A-329DAD9BE9F4}"/>
          </ac:spMkLst>
        </pc:spChg>
        <pc:spChg chg="add mod">
          <ac:chgData name="Giorgia SPIGLIANTINI" userId="37c3b007-0f14-4f74-802c-647984236bbd" providerId="ADAL" clId="{BECABD86-0D55-4B23-AA79-173FF6887C77}" dt="2022-07-13T10:25:18.388" v="823" actId="1076"/>
          <ac:spMkLst>
            <pc:docMk/>
            <pc:sldMk cId="1784701319" sldId="270"/>
            <ac:spMk id="3" creationId="{C9C4E379-7965-4FAF-982A-F395C3282ED2}"/>
          </ac:spMkLst>
        </pc:spChg>
        <pc:spChg chg="mod">
          <ac:chgData name="Giorgia SPIGLIANTINI" userId="37c3b007-0f14-4f74-802c-647984236bbd" providerId="ADAL" clId="{BECABD86-0D55-4B23-AA79-173FF6887C77}" dt="2022-07-13T10:25:24.364" v="824" actId="1076"/>
          <ac:spMkLst>
            <pc:docMk/>
            <pc:sldMk cId="1784701319" sldId="270"/>
            <ac:spMk id="35" creationId="{91E558F9-BAC2-4689-A7C7-F779E056840C}"/>
          </ac:spMkLst>
        </pc:spChg>
        <pc:spChg chg="del mod">
          <ac:chgData name="Giorgia SPIGLIANTINI" userId="37c3b007-0f14-4f74-802c-647984236bbd" providerId="ADAL" clId="{BECABD86-0D55-4B23-AA79-173FF6887C77}" dt="2022-07-13T10:20:32.950" v="766" actId="478"/>
          <ac:spMkLst>
            <pc:docMk/>
            <pc:sldMk cId="1784701319" sldId="270"/>
            <ac:spMk id="39" creationId="{0349F9D7-5805-462E-96AB-A52B5345385C}"/>
          </ac:spMkLst>
        </pc:spChg>
        <pc:spChg chg="del">
          <ac:chgData name="Giorgia SPIGLIANTINI" userId="37c3b007-0f14-4f74-802c-647984236bbd" providerId="ADAL" clId="{BECABD86-0D55-4B23-AA79-173FF6887C77}" dt="2022-07-13T10:21:43.960" v="785" actId="478"/>
          <ac:spMkLst>
            <pc:docMk/>
            <pc:sldMk cId="1784701319" sldId="270"/>
            <ac:spMk id="63" creationId="{70237A4E-0716-447C-AC87-CFD78D16894C}"/>
          </ac:spMkLst>
        </pc:spChg>
        <pc:spChg chg="del">
          <ac:chgData name="Giorgia SPIGLIANTINI" userId="37c3b007-0f14-4f74-802c-647984236bbd" providerId="ADAL" clId="{BECABD86-0D55-4B23-AA79-173FF6887C77}" dt="2022-07-13T10:21:41.461" v="784" actId="478"/>
          <ac:spMkLst>
            <pc:docMk/>
            <pc:sldMk cId="1784701319" sldId="270"/>
            <ac:spMk id="64" creationId="{82D725EB-9235-4A34-892F-E193D7944A78}"/>
          </ac:spMkLst>
        </pc:spChg>
        <pc:spChg chg="del">
          <ac:chgData name="Giorgia SPIGLIANTINI" userId="37c3b007-0f14-4f74-802c-647984236bbd" providerId="ADAL" clId="{BECABD86-0D55-4B23-AA79-173FF6887C77}" dt="2022-07-13T10:21:04.090" v="772" actId="478"/>
          <ac:spMkLst>
            <pc:docMk/>
            <pc:sldMk cId="1784701319" sldId="270"/>
            <ac:spMk id="65" creationId="{5504A27C-C897-4C77-A3F2-54972567F288}"/>
          </ac:spMkLst>
        </pc:spChg>
        <pc:picChg chg="mod">
          <ac:chgData name="Giorgia SPIGLIANTINI" userId="37c3b007-0f14-4f74-802c-647984236bbd" providerId="ADAL" clId="{BECABD86-0D55-4B23-AA79-173FF6887C77}" dt="2022-07-13T10:25:24.364" v="824" actId="1076"/>
          <ac:picMkLst>
            <pc:docMk/>
            <pc:sldMk cId="1784701319" sldId="270"/>
            <ac:picMk id="38" creationId="{D858174D-5FBE-40E9-B759-708C26E2378E}"/>
          </ac:picMkLst>
        </pc:picChg>
        <pc:cxnChg chg="del">
          <ac:chgData name="Giorgia SPIGLIANTINI" userId="37c3b007-0f14-4f74-802c-647984236bbd" providerId="ADAL" clId="{BECABD86-0D55-4B23-AA79-173FF6887C77}" dt="2022-07-13T10:21:16.390" v="777" actId="478"/>
          <ac:cxnSpMkLst>
            <pc:docMk/>
            <pc:sldMk cId="1784701319" sldId="270"/>
            <ac:cxnSpMk id="20" creationId="{F093ABB1-4A7B-48D2-BC7B-84BAD4CD07D5}"/>
          </ac:cxnSpMkLst>
        </pc:cxnChg>
        <pc:cxnChg chg="del">
          <ac:chgData name="Giorgia SPIGLIANTINI" userId="37c3b007-0f14-4f74-802c-647984236bbd" providerId="ADAL" clId="{BECABD86-0D55-4B23-AA79-173FF6887C77}" dt="2022-07-13T10:21:05.897" v="773" actId="478"/>
          <ac:cxnSpMkLst>
            <pc:docMk/>
            <pc:sldMk cId="1784701319" sldId="270"/>
            <ac:cxnSpMk id="21" creationId="{58FF9E67-A504-4E9F-87E4-0D38D7B6E046}"/>
          </ac:cxnSpMkLst>
        </pc:cxnChg>
        <pc:cxnChg chg="del mod">
          <ac:chgData name="Giorgia SPIGLIANTINI" userId="37c3b007-0f14-4f74-802c-647984236bbd" providerId="ADAL" clId="{BECABD86-0D55-4B23-AA79-173FF6887C77}" dt="2022-07-13T10:21:19.288" v="779" actId="478"/>
          <ac:cxnSpMkLst>
            <pc:docMk/>
            <pc:sldMk cId="1784701319" sldId="270"/>
            <ac:cxnSpMk id="44" creationId="{F2213702-FD48-4EFC-B3AF-E535B3B122A8}"/>
          </ac:cxnSpMkLst>
        </pc:cxnChg>
        <pc:cxnChg chg="del">
          <ac:chgData name="Giorgia SPIGLIANTINI" userId="37c3b007-0f14-4f74-802c-647984236bbd" providerId="ADAL" clId="{BECABD86-0D55-4B23-AA79-173FF6887C77}" dt="2022-07-13T10:21:20.985" v="780" actId="478"/>
          <ac:cxnSpMkLst>
            <pc:docMk/>
            <pc:sldMk cId="1784701319" sldId="270"/>
            <ac:cxnSpMk id="45" creationId="{A28214D8-C857-4547-99A4-2B13702649FA}"/>
          </ac:cxnSpMkLst>
        </pc:cxnChg>
        <pc:cxnChg chg="del">
          <ac:chgData name="Giorgia SPIGLIANTINI" userId="37c3b007-0f14-4f74-802c-647984236bbd" providerId="ADAL" clId="{BECABD86-0D55-4B23-AA79-173FF6887C77}" dt="2022-07-13T10:21:12.919" v="775" actId="478"/>
          <ac:cxnSpMkLst>
            <pc:docMk/>
            <pc:sldMk cId="1784701319" sldId="270"/>
            <ac:cxnSpMk id="48" creationId="{1F7F5D2C-147B-40D6-A89A-A9A8055AE465}"/>
          </ac:cxnSpMkLst>
        </pc:cxnChg>
        <pc:cxnChg chg="del">
          <ac:chgData name="Giorgia SPIGLIANTINI" userId="37c3b007-0f14-4f74-802c-647984236bbd" providerId="ADAL" clId="{BECABD86-0D55-4B23-AA79-173FF6887C77}" dt="2022-07-13T10:21:15.049" v="776" actId="478"/>
          <ac:cxnSpMkLst>
            <pc:docMk/>
            <pc:sldMk cId="1784701319" sldId="270"/>
            <ac:cxnSpMk id="56" creationId="{B43124E6-260A-4142-A8BB-57B065A3A6B6}"/>
          </ac:cxnSpMkLst>
        </pc:cxnChg>
      </pc:sldChg>
      <pc:sldChg chg="modSp add mod">
        <pc:chgData name="Giorgia SPIGLIANTINI" userId="37c3b007-0f14-4f74-802c-647984236bbd" providerId="ADAL" clId="{BECABD86-0D55-4B23-AA79-173FF6887C77}" dt="2022-07-13T10:39:30.155" v="1194" actId="20577"/>
        <pc:sldMkLst>
          <pc:docMk/>
          <pc:sldMk cId="31159637" sldId="271"/>
        </pc:sldMkLst>
        <pc:spChg chg="mod">
          <ac:chgData name="Giorgia SPIGLIANTINI" userId="37c3b007-0f14-4f74-802c-647984236bbd" providerId="ADAL" clId="{BECABD86-0D55-4B23-AA79-173FF6887C77}" dt="2022-07-13T08:47:36.500" v="95" actId="790"/>
          <ac:spMkLst>
            <pc:docMk/>
            <pc:sldMk cId="31159637" sldId="271"/>
            <ac:spMk id="2" creationId="{00000000-0000-0000-0000-000000000000}"/>
          </ac:spMkLst>
        </pc:spChg>
        <pc:spChg chg="mod">
          <ac:chgData name="Giorgia SPIGLIANTINI" userId="37c3b007-0f14-4f74-802c-647984236bbd" providerId="ADAL" clId="{BECABD86-0D55-4B23-AA79-173FF6887C77}" dt="2022-07-13T10:39:30.155" v="1194" actId="20577"/>
          <ac:spMkLst>
            <pc:docMk/>
            <pc:sldMk cId="31159637" sldId="271"/>
            <ac:spMk id="108" creationId="{0570E33C-7426-43C1-99DB-5E4751721A40}"/>
          </ac:spMkLst>
        </pc:spChg>
      </pc:sldChg>
      <pc:sldChg chg="addSp delSp modSp add del mod">
        <pc:chgData name="Giorgia SPIGLIANTINI" userId="37c3b007-0f14-4f74-802c-647984236bbd" providerId="ADAL" clId="{BECABD86-0D55-4B23-AA79-173FF6887C77}" dt="2022-07-13T08:46:27.773" v="87" actId="47"/>
        <pc:sldMkLst>
          <pc:docMk/>
          <pc:sldMk cId="1857609075" sldId="271"/>
        </pc:sldMkLst>
        <pc:spChg chg="mod">
          <ac:chgData name="Giorgia SPIGLIANTINI" userId="37c3b007-0f14-4f74-802c-647984236bbd" providerId="ADAL" clId="{BECABD86-0D55-4B23-AA79-173FF6887C77}" dt="2022-07-13T08:44:45.154" v="79" actId="1076"/>
          <ac:spMkLst>
            <pc:docMk/>
            <pc:sldMk cId="1857609075" sldId="271"/>
            <ac:spMk id="2" creationId="{CDB2B0EE-4DC6-4F41-A77A-329DAD9BE9F4}"/>
          </ac:spMkLst>
        </pc:spChg>
        <pc:spChg chg="del mod">
          <ac:chgData name="Giorgia SPIGLIANTINI" userId="37c3b007-0f14-4f74-802c-647984236bbd" providerId="ADAL" clId="{BECABD86-0D55-4B23-AA79-173FF6887C77}" dt="2022-07-13T08:44:07.883" v="53" actId="478"/>
          <ac:spMkLst>
            <pc:docMk/>
            <pc:sldMk cId="1857609075" sldId="271"/>
            <ac:spMk id="20" creationId="{1878A593-4F06-4A0D-9CE8-93E985E3F9EF}"/>
          </ac:spMkLst>
        </pc:spChg>
        <pc:spChg chg="del">
          <ac:chgData name="Giorgia SPIGLIANTINI" userId="37c3b007-0f14-4f74-802c-647984236bbd" providerId="ADAL" clId="{BECABD86-0D55-4B23-AA79-173FF6887C77}" dt="2022-07-13T08:44:12.567" v="54" actId="478"/>
          <ac:spMkLst>
            <pc:docMk/>
            <pc:sldMk cId="1857609075" sldId="271"/>
            <ac:spMk id="24" creationId="{482AE175-C16F-4D88-97FF-55762C2087D1}"/>
          </ac:spMkLst>
        </pc:spChg>
        <pc:spChg chg="del">
          <ac:chgData name="Giorgia SPIGLIANTINI" userId="37c3b007-0f14-4f74-802c-647984236bbd" providerId="ADAL" clId="{BECABD86-0D55-4B23-AA79-173FF6887C77}" dt="2022-07-13T08:44:12.567" v="54" actId="478"/>
          <ac:spMkLst>
            <pc:docMk/>
            <pc:sldMk cId="1857609075" sldId="271"/>
            <ac:spMk id="25" creationId="{F4B2EBD3-928A-46A5-AB85-F2984C2C9249}"/>
          </ac:spMkLst>
        </pc:spChg>
        <pc:spChg chg="del">
          <ac:chgData name="Giorgia SPIGLIANTINI" userId="37c3b007-0f14-4f74-802c-647984236bbd" providerId="ADAL" clId="{BECABD86-0D55-4B23-AA79-173FF6887C77}" dt="2022-07-13T08:44:12.567" v="54" actId="478"/>
          <ac:spMkLst>
            <pc:docMk/>
            <pc:sldMk cId="1857609075" sldId="271"/>
            <ac:spMk id="26" creationId="{19CC32BF-2528-4B7A-A73E-503576521065}"/>
          </ac:spMkLst>
        </pc:spChg>
        <pc:spChg chg="del">
          <ac:chgData name="Giorgia SPIGLIANTINI" userId="37c3b007-0f14-4f74-802c-647984236bbd" providerId="ADAL" clId="{BECABD86-0D55-4B23-AA79-173FF6887C77}" dt="2022-07-13T08:44:12.567" v="54" actId="478"/>
          <ac:spMkLst>
            <pc:docMk/>
            <pc:sldMk cId="1857609075" sldId="271"/>
            <ac:spMk id="27" creationId="{47A376EE-AC8F-4E89-BE24-7403D724C595}"/>
          </ac:spMkLst>
        </pc:spChg>
        <pc:spChg chg="del">
          <ac:chgData name="Giorgia SPIGLIANTINI" userId="37c3b007-0f14-4f74-802c-647984236bbd" providerId="ADAL" clId="{BECABD86-0D55-4B23-AA79-173FF6887C77}" dt="2022-07-13T08:44:12.567" v="54" actId="478"/>
          <ac:spMkLst>
            <pc:docMk/>
            <pc:sldMk cId="1857609075" sldId="271"/>
            <ac:spMk id="28" creationId="{B04A6BFF-221C-4206-AB8D-AB90E0F8CC49}"/>
          </ac:spMkLst>
        </pc:spChg>
        <pc:spChg chg="del">
          <ac:chgData name="Giorgia SPIGLIANTINI" userId="37c3b007-0f14-4f74-802c-647984236bbd" providerId="ADAL" clId="{BECABD86-0D55-4B23-AA79-173FF6887C77}" dt="2022-07-13T08:44:16.789" v="56" actId="478"/>
          <ac:spMkLst>
            <pc:docMk/>
            <pc:sldMk cId="1857609075" sldId="271"/>
            <ac:spMk id="29" creationId="{04536C3D-C10F-457A-9EEA-DBB901056DDE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3" creationId="{E461094E-AF16-48F3-804A-EA8C4203B24A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4" creationId="{30AF3D1E-27FF-4C3E-BC93-5619C712E733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5" creationId="{6694E79B-5EAE-40A9-BAF4-F329BD1CE4EC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6" creationId="{322AB4AC-8557-4827-9DBE-469253CB41E5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7" creationId="{8AB059C9-AB2D-41BB-9032-277A23A72149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8" creationId="{F62E067F-CB96-4691-A8B4-066EAE596B8E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39" creationId="{C14AE7D5-6FC9-467D-A8D0-80DBA5F44CC8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1" creationId="{D7593279-8048-4037-8D23-C2D151CC7188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2" creationId="{1DED365E-EF1B-4230-94BE-299458DCB3A8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5" creationId="{B5133389-A4AC-4B14-A2B0-C517690EE687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6" creationId="{98DD18CB-56F6-45FE-AE02-39E0A0CDE11D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7" creationId="{AAABAB4E-FD7D-4212-ADD8-A0A2A546812E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8" creationId="{736EF73E-DACA-4B35-B944-28ECB3F8E960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49" creationId="{B89CE713-155A-4EBD-8C8D-D497DE358359}"/>
          </ac:spMkLst>
        </pc:spChg>
        <pc:spChg chg="add del mod">
          <ac:chgData name="Giorgia SPIGLIANTINI" userId="37c3b007-0f14-4f74-802c-647984236bbd" providerId="ADAL" clId="{BECABD86-0D55-4B23-AA79-173FF6887C77}" dt="2022-07-13T08:45:14.535" v="83"/>
          <ac:spMkLst>
            <pc:docMk/>
            <pc:sldMk cId="1857609075" sldId="271"/>
            <ac:spMk id="54" creationId="{89A878F1-F989-43C0-BC56-30CF5FC15624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55" creationId="{88104C4B-6DF4-4C3A-BE35-5D4E8AF88AAB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56" creationId="{CE4438F4-85D9-4078-9947-A163B2CA6954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57" creationId="{1DA97BD5-0DCF-46A4-B3D6-D3B4ABD96732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58" creationId="{576ED3DD-8D6E-40EC-8591-5250EE054981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59" creationId="{2F942D72-DC4A-40ED-9B37-02939301CC15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0" creationId="{A31DD66B-03F6-485B-BF92-BE790DE84B28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1" creationId="{342FBFFC-A4E4-42C1-8089-16560F5C1509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3" creationId="{38947E4E-6E90-474C-92DF-7FF218EC1D6A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4" creationId="{F36FF7E7-04D0-4DA8-96AE-63E785112359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7" creationId="{610686ED-D4E0-4D14-A9B9-0A94F59F84E6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8" creationId="{F7C735E6-B6D7-4BB0-8E42-35701881771B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69" creationId="{FA5ED3F3-BCBD-4AEB-803E-52697A53EDA8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70" creationId="{9FF56468-A2D5-4F1D-8C98-963CC439C1E2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71" creationId="{FA8C6DF9-3BE2-49C7-9A8F-9B0281A73B6E}"/>
          </ac:spMkLst>
        </pc:spChg>
        <pc:spChg chg="add del mod">
          <ac:chgData name="Giorgia SPIGLIANTINI" userId="37c3b007-0f14-4f74-802c-647984236bbd" providerId="ADAL" clId="{BECABD86-0D55-4B23-AA79-173FF6887C77}" dt="2022-07-13T08:45:42.087" v="85"/>
          <ac:spMkLst>
            <pc:docMk/>
            <pc:sldMk cId="1857609075" sldId="271"/>
            <ac:spMk id="76" creationId="{0063DF1B-DDF4-4B93-A40D-66ABFBB71AF7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77" creationId="{AEBA06C4-2066-47B4-9E3B-55B26E2CDA20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78" creationId="{339F583A-0459-455C-9989-8D905ACA8115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79" creationId="{7C012546-730C-4EE6-8500-5E9E93E18AF1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0" creationId="{0570E33C-7426-43C1-99DB-5E4751721A40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1" creationId="{9B5044AA-351F-4910-8534-D7965087A19B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2" creationId="{1A4BDD52-53DB-4D80-9630-AF57AFEF5AC3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3" creationId="{EFDAAB63-9942-4685-A595-5A001B8742CE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5" creationId="{E6ED4057-DB54-420B-964B-B8C4A43DFD31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6" creationId="{FA7945A2-59E6-41BC-8E86-166E9F7D3578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89" creationId="{AFB56ED2-5618-4974-B2BA-C8B34E215B6E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90" creationId="{EAFB181A-DD69-4368-9538-9FDA7123D996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91" creationId="{DD0BA8B0-2FB2-42FC-8C6F-6981209CC05F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92" creationId="{77AA5BF4-128A-42EA-AAE6-F8713E9D059A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93" creationId="{BA9834A5-10E7-4306-837D-2C35565D5BD2}"/>
          </ac:spMkLst>
        </pc:spChg>
        <pc:spChg chg="mod">
          <ac:chgData name="Giorgia SPIGLIANTINI" userId="37c3b007-0f14-4f74-802c-647984236bbd" providerId="ADAL" clId="{BECABD86-0D55-4B23-AA79-173FF6887C77}" dt="2022-07-13T08:45:59.521" v="86" actId="1076"/>
          <ac:spMkLst>
            <pc:docMk/>
            <pc:sldMk cId="1857609075" sldId="271"/>
            <ac:spMk id="98" creationId="{69CEFD9E-2EE7-4F03-AA91-1B2138E41A66}"/>
          </ac:spMkLst>
        </pc:spChg>
        <pc:picChg chg="del">
          <ac:chgData name="Giorgia SPIGLIANTINI" userId="37c3b007-0f14-4f74-802c-647984236bbd" providerId="ADAL" clId="{BECABD86-0D55-4B23-AA79-173FF6887C77}" dt="2022-07-13T08:44:14.391" v="55" actId="478"/>
          <ac:picMkLst>
            <pc:docMk/>
            <pc:sldMk cId="1857609075" sldId="271"/>
            <ac:picMk id="7" creationId="{ED78470C-63B4-4CF8-89E1-E8AB720C1A64}"/>
          </ac:picMkLst>
        </pc:picChg>
        <pc:picChg chg="del">
          <ac:chgData name="Giorgia SPIGLIANTINI" userId="37c3b007-0f14-4f74-802c-647984236bbd" providerId="ADAL" clId="{BECABD86-0D55-4B23-AA79-173FF6887C77}" dt="2022-07-13T08:44:12.567" v="54" actId="478"/>
          <ac:picMkLst>
            <pc:docMk/>
            <pc:sldMk cId="1857609075" sldId="271"/>
            <ac:picMk id="30" creationId="{25ABEA30-CF8F-4405-A241-A8F0709B12FD}"/>
          </ac:picMkLst>
        </pc:picChg>
        <pc:picChg chg="del">
          <ac:chgData name="Giorgia SPIGLIANTINI" userId="37c3b007-0f14-4f74-802c-647984236bbd" providerId="ADAL" clId="{BECABD86-0D55-4B23-AA79-173FF6887C77}" dt="2022-07-13T08:44:12.567" v="54" actId="478"/>
          <ac:picMkLst>
            <pc:docMk/>
            <pc:sldMk cId="1857609075" sldId="271"/>
            <ac:picMk id="31" creationId="{3C4AD1CF-97EC-41E6-AF0E-582787317A45}"/>
          </ac:picMkLst>
        </pc:picChg>
        <pc:picChg chg="del">
          <ac:chgData name="Giorgia SPIGLIANTINI" userId="37c3b007-0f14-4f74-802c-647984236bbd" providerId="ADAL" clId="{BECABD86-0D55-4B23-AA79-173FF6887C77}" dt="2022-07-13T08:44:12.567" v="54" actId="478"/>
          <ac:picMkLst>
            <pc:docMk/>
            <pc:sldMk cId="1857609075" sldId="271"/>
            <ac:picMk id="32" creationId="{1BE3D193-4069-4D33-A55F-A80DE15E24E0}"/>
          </ac:picMkLst>
        </pc:picChg>
        <pc:picChg chg="add del mod">
          <ac:chgData name="Giorgia SPIGLIANTINI" userId="37c3b007-0f14-4f74-802c-647984236bbd" providerId="ADAL" clId="{BECABD86-0D55-4B23-AA79-173FF6887C77}" dt="2022-07-13T08:45:14.535" v="83"/>
          <ac:picMkLst>
            <pc:docMk/>
            <pc:sldMk cId="1857609075" sldId="271"/>
            <ac:picMk id="40" creationId="{B6E7064F-C0B1-4094-90DE-8197C90BD4C1}"/>
          </ac:picMkLst>
        </pc:picChg>
        <pc:picChg chg="add del mod">
          <ac:chgData name="Giorgia SPIGLIANTINI" userId="37c3b007-0f14-4f74-802c-647984236bbd" providerId="ADAL" clId="{BECABD86-0D55-4B23-AA79-173FF6887C77}" dt="2022-07-13T08:45:14.535" v="83"/>
          <ac:picMkLst>
            <pc:docMk/>
            <pc:sldMk cId="1857609075" sldId="271"/>
            <ac:picMk id="43" creationId="{55F4DAE2-381A-4259-A5E8-8332EDC980A7}"/>
          </ac:picMkLst>
        </pc:picChg>
        <pc:picChg chg="add del mod">
          <ac:chgData name="Giorgia SPIGLIANTINI" userId="37c3b007-0f14-4f74-802c-647984236bbd" providerId="ADAL" clId="{BECABD86-0D55-4B23-AA79-173FF6887C77}" dt="2022-07-13T08:45:14.535" v="83"/>
          <ac:picMkLst>
            <pc:docMk/>
            <pc:sldMk cId="1857609075" sldId="271"/>
            <ac:picMk id="44" creationId="{576DC064-424C-4363-833E-538A127DCCDC}"/>
          </ac:picMkLst>
        </pc:picChg>
        <pc:picChg chg="add del mod">
          <ac:chgData name="Giorgia SPIGLIANTINI" userId="37c3b007-0f14-4f74-802c-647984236bbd" providerId="ADAL" clId="{BECABD86-0D55-4B23-AA79-173FF6887C77}" dt="2022-07-13T08:45:14.535" v="83"/>
          <ac:picMkLst>
            <pc:docMk/>
            <pc:sldMk cId="1857609075" sldId="271"/>
            <ac:picMk id="50" creationId="{452EFC9A-5935-45AE-BEE3-B3EF3A7AE6A1}"/>
          </ac:picMkLst>
        </pc:picChg>
        <pc:picChg chg="add del mod">
          <ac:chgData name="Giorgia SPIGLIANTINI" userId="37c3b007-0f14-4f74-802c-647984236bbd" providerId="ADAL" clId="{BECABD86-0D55-4B23-AA79-173FF6887C77}" dt="2022-07-13T08:45:42.087" v="85"/>
          <ac:picMkLst>
            <pc:docMk/>
            <pc:sldMk cId="1857609075" sldId="271"/>
            <ac:picMk id="62" creationId="{5A7021F4-35E5-4574-A3B8-74BFCD202766}"/>
          </ac:picMkLst>
        </pc:picChg>
        <pc:picChg chg="add del mod">
          <ac:chgData name="Giorgia SPIGLIANTINI" userId="37c3b007-0f14-4f74-802c-647984236bbd" providerId="ADAL" clId="{BECABD86-0D55-4B23-AA79-173FF6887C77}" dt="2022-07-13T08:45:42.087" v="85"/>
          <ac:picMkLst>
            <pc:docMk/>
            <pc:sldMk cId="1857609075" sldId="271"/>
            <ac:picMk id="65" creationId="{845DAB4D-021B-4E01-A6DA-F2298407CE9B}"/>
          </ac:picMkLst>
        </pc:picChg>
        <pc:picChg chg="add del mod">
          <ac:chgData name="Giorgia SPIGLIANTINI" userId="37c3b007-0f14-4f74-802c-647984236bbd" providerId="ADAL" clId="{BECABD86-0D55-4B23-AA79-173FF6887C77}" dt="2022-07-13T08:45:42.087" v="85"/>
          <ac:picMkLst>
            <pc:docMk/>
            <pc:sldMk cId="1857609075" sldId="271"/>
            <ac:picMk id="66" creationId="{1FF4B91F-FDD2-407B-9E69-060291689E14}"/>
          </ac:picMkLst>
        </pc:picChg>
        <pc:picChg chg="add del mod">
          <ac:chgData name="Giorgia SPIGLIANTINI" userId="37c3b007-0f14-4f74-802c-647984236bbd" providerId="ADAL" clId="{BECABD86-0D55-4B23-AA79-173FF6887C77}" dt="2022-07-13T08:45:42.087" v="85"/>
          <ac:picMkLst>
            <pc:docMk/>
            <pc:sldMk cId="1857609075" sldId="271"/>
            <ac:picMk id="72" creationId="{B10AFBB1-C70D-4229-8E5F-394CB1571C8B}"/>
          </ac:picMkLst>
        </pc:picChg>
        <pc:picChg chg="mod">
          <ac:chgData name="Giorgia SPIGLIANTINI" userId="37c3b007-0f14-4f74-802c-647984236bbd" providerId="ADAL" clId="{BECABD86-0D55-4B23-AA79-173FF6887C77}" dt="2022-07-13T08:45:59.521" v="86" actId="1076"/>
          <ac:picMkLst>
            <pc:docMk/>
            <pc:sldMk cId="1857609075" sldId="271"/>
            <ac:picMk id="84" creationId="{DDF46A9E-10A2-4747-AF1F-1E5D767D5DD3}"/>
          </ac:picMkLst>
        </pc:picChg>
        <pc:picChg chg="mod">
          <ac:chgData name="Giorgia SPIGLIANTINI" userId="37c3b007-0f14-4f74-802c-647984236bbd" providerId="ADAL" clId="{BECABD86-0D55-4B23-AA79-173FF6887C77}" dt="2022-07-13T08:45:59.521" v="86" actId="1076"/>
          <ac:picMkLst>
            <pc:docMk/>
            <pc:sldMk cId="1857609075" sldId="271"/>
            <ac:picMk id="87" creationId="{9FF7D3F7-5974-42D8-884C-B45E71BE1D4D}"/>
          </ac:picMkLst>
        </pc:picChg>
        <pc:picChg chg="mod">
          <ac:chgData name="Giorgia SPIGLIANTINI" userId="37c3b007-0f14-4f74-802c-647984236bbd" providerId="ADAL" clId="{BECABD86-0D55-4B23-AA79-173FF6887C77}" dt="2022-07-13T08:45:59.521" v="86" actId="1076"/>
          <ac:picMkLst>
            <pc:docMk/>
            <pc:sldMk cId="1857609075" sldId="271"/>
            <ac:picMk id="88" creationId="{48E85122-DD13-4182-B472-B58DECF329EC}"/>
          </ac:picMkLst>
        </pc:picChg>
        <pc:picChg chg="mod">
          <ac:chgData name="Giorgia SPIGLIANTINI" userId="37c3b007-0f14-4f74-802c-647984236bbd" providerId="ADAL" clId="{BECABD86-0D55-4B23-AA79-173FF6887C77}" dt="2022-07-13T08:45:59.521" v="86" actId="1076"/>
          <ac:picMkLst>
            <pc:docMk/>
            <pc:sldMk cId="1857609075" sldId="271"/>
            <ac:picMk id="94" creationId="{975A0205-8D87-405C-9963-B5D55142E0E7}"/>
          </ac:picMkLst>
        </pc:picChg>
        <pc:cxnChg chg="del">
          <ac:chgData name="Giorgia SPIGLIANTINI" userId="37c3b007-0f14-4f74-802c-647984236bbd" providerId="ADAL" clId="{BECABD86-0D55-4B23-AA79-173FF6887C77}" dt="2022-07-13T08:44:02.407" v="49" actId="478"/>
          <ac:cxnSpMkLst>
            <pc:docMk/>
            <pc:sldMk cId="1857609075" sldId="271"/>
            <ac:cxnSpMk id="10" creationId="{415F5F74-4BE4-4F76-B620-9C1FD8A9139E}"/>
          </ac:cxnSpMkLst>
        </pc:cxnChg>
        <pc:cxnChg chg="del mod">
          <ac:chgData name="Giorgia SPIGLIANTINI" userId="37c3b007-0f14-4f74-802c-647984236bbd" providerId="ADAL" clId="{BECABD86-0D55-4B23-AA79-173FF6887C77}" dt="2022-07-13T08:44:04.548" v="51" actId="478"/>
          <ac:cxnSpMkLst>
            <pc:docMk/>
            <pc:sldMk cId="1857609075" sldId="271"/>
            <ac:cxnSpMk id="11" creationId="{562E148F-D316-4712-8766-A59E4C232B84}"/>
          </ac:cxnSpMkLst>
        </pc:cxnChg>
        <pc:cxnChg chg="del">
          <ac:chgData name="Giorgia SPIGLIANTINI" userId="37c3b007-0f14-4f74-802c-647984236bbd" providerId="ADAL" clId="{BECABD86-0D55-4B23-AA79-173FF6887C77}" dt="2022-07-13T08:44:12.567" v="54" actId="478"/>
          <ac:cxnSpMkLst>
            <pc:docMk/>
            <pc:sldMk cId="1857609075" sldId="271"/>
            <ac:cxnSpMk id="21" creationId="{B8F901A7-52A1-4776-B3E9-DD9B02CDEDED}"/>
          </ac:cxnSpMkLst>
        </pc:cxnChg>
        <pc:cxnChg chg="del">
          <ac:chgData name="Giorgia SPIGLIANTINI" userId="37c3b007-0f14-4f74-802c-647984236bbd" providerId="ADAL" clId="{BECABD86-0D55-4B23-AA79-173FF6887C77}" dt="2022-07-13T08:44:12.567" v="54" actId="478"/>
          <ac:cxnSpMkLst>
            <pc:docMk/>
            <pc:sldMk cId="1857609075" sldId="271"/>
            <ac:cxnSpMk id="22" creationId="{642EC8C9-52F5-401D-A463-5D8DFB049E09}"/>
          </ac:cxnSpMkLst>
        </pc:cxnChg>
        <pc:cxnChg chg="del">
          <ac:chgData name="Giorgia SPIGLIANTINI" userId="37c3b007-0f14-4f74-802c-647984236bbd" providerId="ADAL" clId="{BECABD86-0D55-4B23-AA79-173FF6887C77}" dt="2022-07-13T08:44:12.567" v="54" actId="478"/>
          <ac:cxnSpMkLst>
            <pc:docMk/>
            <pc:sldMk cId="1857609075" sldId="271"/>
            <ac:cxnSpMk id="23" creationId="{8EC650BC-29DA-4F0E-B399-AAA34D36E441}"/>
          </ac:cxnSpMkLst>
        </pc:cxnChg>
        <pc:cxnChg chg="add del mod">
          <ac:chgData name="Giorgia SPIGLIANTINI" userId="37c3b007-0f14-4f74-802c-647984236bbd" providerId="ADAL" clId="{BECABD86-0D55-4B23-AA79-173FF6887C77}" dt="2022-07-13T08:45:14.535" v="83"/>
          <ac:cxnSpMkLst>
            <pc:docMk/>
            <pc:sldMk cId="1857609075" sldId="271"/>
            <ac:cxnSpMk id="51" creationId="{43BF85D8-05F1-45E4-9FF0-FE751C1E0EF4}"/>
          </ac:cxnSpMkLst>
        </pc:cxnChg>
        <pc:cxnChg chg="add del mod">
          <ac:chgData name="Giorgia SPIGLIANTINI" userId="37c3b007-0f14-4f74-802c-647984236bbd" providerId="ADAL" clId="{BECABD86-0D55-4B23-AA79-173FF6887C77}" dt="2022-07-13T08:45:14.535" v="83"/>
          <ac:cxnSpMkLst>
            <pc:docMk/>
            <pc:sldMk cId="1857609075" sldId="271"/>
            <ac:cxnSpMk id="52" creationId="{E56B4F14-00A3-440A-A9A9-69E0D493410C}"/>
          </ac:cxnSpMkLst>
        </pc:cxnChg>
        <pc:cxnChg chg="add del mod">
          <ac:chgData name="Giorgia SPIGLIANTINI" userId="37c3b007-0f14-4f74-802c-647984236bbd" providerId="ADAL" clId="{BECABD86-0D55-4B23-AA79-173FF6887C77}" dt="2022-07-13T08:45:14.535" v="83"/>
          <ac:cxnSpMkLst>
            <pc:docMk/>
            <pc:sldMk cId="1857609075" sldId="271"/>
            <ac:cxnSpMk id="53" creationId="{2C30EFC8-691F-4A50-BC36-07F4D664BF7D}"/>
          </ac:cxnSpMkLst>
        </pc:cxnChg>
        <pc:cxnChg chg="add del mod">
          <ac:chgData name="Giorgia SPIGLIANTINI" userId="37c3b007-0f14-4f74-802c-647984236bbd" providerId="ADAL" clId="{BECABD86-0D55-4B23-AA79-173FF6887C77}" dt="2022-07-13T08:45:42.087" v="85"/>
          <ac:cxnSpMkLst>
            <pc:docMk/>
            <pc:sldMk cId="1857609075" sldId="271"/>
            <ac:cxnSpMk id="73" creationId="{171F31DD-53DC-4EE1-BAB2-981B591FF256}"/>
          </ac:cxnSpMkLst>
        </pc:cxnChg>
        <pc:cxnChg chg="add del mod">
          <ac:chgData name="Giorgia SPIGLIANTINI" userId="37c3b007-0f14-4f74-802c-647984236bbd" providerId="ADAL" clId="{BECABD86-0D55-4B23-AA79-173FF6887C77}" dt="2022-07-13T08:45:42.087" v="85"/>
          <ac:cxnSpMkLst>
            <pc:docMk/>
            <pc:sldMk cId="1857609075" sldId="271"/>
            <ac:cxnSpMk id="74" creationId="{97D2A02A-6AF6-458E-8265-612FD2536A49}"/>
          </ac:cxnSpMkLst>
        </pc:cxnChg>
        <pc:cxnChg chg="add del mod">
          <ac:chgData name="Giorgia SPIGLIANTINI" userId="37c3b007-0f14-4f74-802c-647984236bbd" providerId="ADAL" clId="{BECABD86-0D55-4B23-AA79-173FF6887C77}" dt="2022-07-13T08:45:42.087" v="85"/>
          <ac:cxnSpMkLst>
            <pc:docMk/>
            <pc:sldMk cId="1857609075" sldId="271"/>
            <ac:cxnSpMk id="75" creationId="{1E2EE1E0-7014-4B7F-A908-72D8B5871592}"/>
          </ac:cxnSpMkLst>
        </pc:cxnChg>
        <pc:cxnChg chg="mod">
          <ac:chgData name="Giorgia SPIGLIANTINI" userId="37c3b007-0f14-4f74-802c-647984236bbd" providerId="ADAL" clId="{BECABD86-0D55-4B23-AA79-173FF6887C77}" dt="2022-07-13T08:45:59.521" v="86" actId="1076"/>
          <ac:cxnSpMkLst>
            <pc:docMk/>
            <pc:sldMk cId="1857609075" sldId="271"/>
            <ac:cxnSpMk id="95" creationId="{3E9C917B-C0C5-3744-A1B4-0ED11EE5434C}"/>
          </ac:cxnSpMkLst>
        </pc:cxnChg>
        <pc:cxnChg chg="mod">
          <ac:chgData name="Giorgia SPIGLIANTINI" userId="37c3b007-0f14-4f74-802c-647984236bbd" providerId="ADAL" clId="{BECABD86-0D55-4B23-AA79-173FF6887C77}" dt="2022-07-13T08:45:59.521" v="86" actId="1076"/>
          <ac:cxnSpMkLst>
            <pc:docMk/>
            <pc:sldMk cId="1857609075" sldId="271"/>
            <ac:cxnSpMk id="96" creationId="{A5861C14-C7B2-DF4C-93D7-FCC754000DBC}"/>
          </ac:cxnSpMkLst>
        </pc:cxnChg>
        <pc:cxnChg chg="mod">
          <ac:chgData name="Giorgia SPIGLIANTINI" userId="37c3b007-0f14-4f74-802c-647984236bbd" providerId="ADAL" clId="{BECABD86-0D55-4B23-AA79-173FF6887C77}" dt="2022-07-13T08:45:59.521" v="86" actId="1076"/>
          <ac:cxnSpMkLst>
            <pc:docMk/>
            <pc:sldMk cId="1857609075" sldId="271"/>
            <ac:cxnSpMk id="97" creationId="{4BB0FB4A-A97B-DD45-90D4-81EAFCE9D2BF}"/>
          </ac:cxnSpMkLst>
        </pc:cxnChg>
      </pc:sldChg>
      <pc:sldChg chg="add del">
        <pc:chgData name="Giorgia SPIGLIANTINI" userId="37c3b007-0f14-4f74-802c-647984236bbd" providerId="ADAL" clId="{BECABD86-0D55-4B23-AA79-173FF6887C77}" dt="2022-07-13T08:43:42.242" v="46"/>
        <pc:sldMkLst>
          <pc:docMk/>
          <pc:sldMk cId="1947374919" sldId="271"/>
        </pc:sldMkLst>
      </pc:sldChg>
      <pc:sldChg chg="modSp add mod">
        <pc:chgData name="Giorgia SPIGLIANTINI" userId="37c3b007-0f14-4f74-802c-647984236bbd" providerId="ADAL" clId="{BECABD86-0D55-4B23-AA79-173FF6887C77}" dt="2022-07-13T08:48:13.561" v="98" actId="108"/>
        <pc:sldMkLst>
          <pc:docMk/>
          <pc:sldMk cId="176818836" sldId="272"/>
        </pc:sldMkLst>
        <pc:spChg chg="mod">
          <ac:chgData name="Giorgia SPIGLIANTINI" userId="37c3b007-0f14-4f74-802c-647984236bbd" providerId="ADAL" clId="{BECABD86-0D55-4B23-AA79-173FF6887C77}" dt="2022-07-13T08:48:13.561" v="98" actId="108"/>
          <ac:spMkLst>
            <pc:docMk/>
            <pc:sldMk cId="176818836" sldId="272"/>
            <ac:spMk id="2" creationId="{00000000-0000-0000-0000-000000000000}"/>
          </ac:spMkLst>
        </pc:spChg>
      </pc:sldChg>
      <pc:sldChg chg="add del">
        <pc:chgData name="Giorgia SPIGLIANTINI" userId="37c3b007-0f14-4f74-802c-647984236bbd" providerId="ADAL" clId="{BECABD86-0D55-4B23-AA79-173FF6887C77}" dt="2022-07-13T08:47:20.249" v="92" actId="47"/>
        <pc:sldMkLst>
          <pc:docMk/>
          <pc:sldMk cId="1836628004" sldId="272"/>
        </pc:sldMkLst>
      </pc:sldChg>
      <pc:sldChg chg="modSp add del mod">
        <pc:chgData name="Giorgia SPIGLIANTINI" userId="37c3b007-0f14-4f74-802c-647984236bbd" providerId="ADAL" clId="{BECABD86-0D55-4B23-AA79-173FF6887C77}" dt="2022-07-13T08:53:31.275" v="133" actId="47"/>
        <pc:sldMkLst>
          <pc:docMk/>
          <pc:sldMk cId="2603857271" sldId="273"/>
        </pc:sldMkLst>
        <pc:spChg chg="mod">
          <ac:chgData name="Giorgia SPIGLIANTINI" userId="37c3b007-0f14-4f74-802c-647984236bbd" providerId="ADAL" clId="{BECABD86-0D55-4B23-AA79-173FF6887C77}" dt="2022-07-13T08:49:04.705" v="126" actId="20577"/>
          <ac:spMkLst>
            <pc:docMk/>
            <pc:sldMk cId="2603857271" sldId="273"/>
            <ac:spMk id="3" creationId="{17661137-17F2-894E-B7C4-393DEEE51FEE}"/>
          </ac:spMkLst>
        </pc:spChg>
      </pc:sldChg>
      <pc:sldChg chg="modSp add del mod">
        <pc:chgData name="Giorgia SPIGLIANTINI" userId="37c3b007-0f14-4f74-802c-647984236bbd" providerId="ADAL" clId="{BECABD86-0D55-4B23-AA79-173FF6887C77}" dt="2022-07-13T08:56:59.751" v="192" actId="47"/>
        <pc:sldMkLst>
          <pc:docMk/>
          <pc:sldMk cId="3466959577" sldId="273"/>
        </pc:sldMkLst>
        <pc:spChg chg="mod">
          <ac:chgData name="Giorgia SPIGLIANTINI" userId="37c3b007-0f14-4f74-802c-647984236bbd" providerId="ADAL" clId="{BECABD86-0D55-4B23-AA79-173FF6887C77}" dt="2022-07-13T08:54:11.490" v="141" actId="27636"/>
          <ac:spMkLst>
            <pc:docMk/>
            <pc:sldMk cId="3466959577" sldId="273"/>
            <ac:spMk id="5" creationId="{00000000-0000-0000-0000-000000000000}"/>
          </ac:spMkLst>
        </pc:spChg>
      </pc:sldChg>
      <pc:sldChg chg="addSp delSp modSp add mod">
        <pc:chgData name="Giorgia SPIGLIANTINI" userId="37c3b007-0f14-4f74-802c-647984236bbd" providerId="ADAL" clId="{BECABD86-0D55-4B23-AA79-173FF6887C77}" dt="2022-07-13T08:56:54.426" v="191" actId="790"/>
        <pc:sldMkLst>
          <pc:docMk/>
          <pc:sldMk cId="294558309" sldId="274"/>
        </pc:sldMkLst>
        <pc:spChg chg="mod">
          <ac:chgData name="Giorgia SPIGLIANTINI" userId="37c3b007-0f14-4f74-802c-647984236bbd" providerId="ADAL" clId="{BECABD86-0D55-4B23-AA79-173FF6887C77}" dt="2022-07-13T08:56:54.426" v="191" actId="790"/>
          <ac:spMkLst>
            <pc:docMk/>
            <pc:sldMk cId="294558309" sldId="274"/>
            <ac:spMk id="2" creationId="{CDB2B0EE-4DC6-4F41-A77A-329DAD9BE9F4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2" creationId="{1B1C12F9-B417-4EAF-8E41-F496568195C6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3" creationId="{D9751DF3-6A57-4446-B351-B3470ACC01A6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4" creationId="{83C30EA4-B1B6-4D14-9FBF-4D889ED534A4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5" creationId="{475F4052-F483-4B06-AA19-F51658A0049A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6" creationId="{B39D4ACD-9B92-46C8-A934-202350AACE2F}"/>
          </ac:spMkLst>
        </pc:spChg>
        <pc:spChg chg="del">
          <ac:chgData name="Giorgia SPIGLIANTINI" userId="37c3b007-0f14-4f74-802c-647984236bbd" providerId="ADAL" clId="{BECABD86-0D55-4B23-AA79-173FF6887C77}" dt="2022-07-13T08:54:35.341" v="143" actId="478"/>
          <ac:spMkLst>
            <pc:docMk/>
            <pc:sldMk cId="294558309" sldId="274"/>
            <ac:spMk id="17" creationId="{1764023F-81C6-419F-90EC-BC8130E351FA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19" creationId="{D36C7DEF-0F7F-4B58-8178-43C6414C5850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0" creationId="{4EAAABBB-EA92-431D-BAD6-1161F2B216D0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4" creationId="{23B4D795-8902-4640-B320-ED12A2C7C6B7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5" creationId="{73ACACC7-5519-4783-893A-AB1C3B50EC06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6" creationId="{5384418D-1769-4F48-8A78-F22433FF0D82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7" creationId="{30DDCCB7-810C-4AA2-AD5A-7731693C427B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8" creationId="{FC8E7EC8-812C-45BB-942A-B09555033A4E}"/>
          </ac:spMkLst>
        </pc:spChg>
        <pc:spChg chg="add mod">
          <ac:chgData name="Giorgia SPIGLIANTINI" userId="37c3b007-0f14-4f74-802c-647984236bbd" providerId="ADAL" clId="{BECABD86-0D55-4B23-AA79-173FF6887C77}" dt="2022-07-13T08:56:13.233" v="151" actId="1076"/>
          <ac:spMkLst>
            <pc:docMk/>
            <pc:sldMk cId="294558309" sldId="274"/>
            <ac:spMk id="29" creationId="{9CB2361F-98DC-4896-9383-ED4B5943CD53}"/>
          </ac:spMkLst>
        </pc:spChg>
        <pc:spChg chg="add mod">
          <ac:chgData name="Giorgia SPIGLIANTINI" userId="37c3b007-0f14-4f74-802c-647984236bbd" providerId="ADAL" clId="{BECABD86-0D55-4B23-AA79-173FF6887C77}" dt="2022-07-13T08:54:58.637" v="147" actId="14100"/>
          <ac:spMkLst>
            <pc:docMk/>
            <pc:sldMk cId="294558309" sldId="274"/>
            <ac:spMk id="34" creationId="{4D87474A-EF13-45BD-9D39-A3D24664528C}"/>
          </ac:spMkLst>
        </pc:spChg>
        <pc:picChg chg="del">
          <ac:chgData name="Giorgia SPIGLIANTINI" userId="37c3b007-0f14-4f74-802c-647984236bbd" providerId="ADAL" clId="{BECABD86-0D55-4B23-AA79-173FF6887C77}" dt="2022-07-13T08:54:35.341" v="143" actId="478"/>
          <ac:picMkLst>
            <pc:docMk/>
            <pc:sldMk cId="294558309" sldId="274"/>
            <ac:picMk id="21" creationId="{AEE91057-916D-44C4-A46F-9EFE44DAFF4C}"/>
          </ac:picMkLst>
        </pc:picChg>
        <pc:picChg chg="del">
          <ac:chgData name="Giorgia SPIGLIANTINI" userId="37c3b007-0f14-4f74-802c-647984236bbd" providerId="ADAL" clId="{BECABD86-0D55-4B23-AA79-173FF6887C77}" dt="2022-07-13T08:54:35.341" v="143" actId="478"/>
          <ac:picMkLst>
            <pc:docMk/>
            <pc:sldMk cId="294558309" sldId="274"/>
            <ac:picMk id="22" creationId="{7FACC238-C6A1-47FE-86E0-1285FF3819CE}"/>
          </ac:picMkLst>
        </pc:picChg>
        <pc:picChg chg="del">
          <ac:chgData name="Giorgia SPIGLIANTINI" userId="37c3b007-0f14-4f74-802c-647984236bbd" providerId="ADAL" clId="{BECABD86-0D55-4B23-AA79-173FF6887C77}" dt="2022-07-13T08:54:35.341" v="143" actId="478"/>
          <ac:picMkLst>
            <pc:docMk/>
            <pc:sldMk cId="294558309" sldId="274"/>
            <ac:picMk id="23" creationId="{748792C0-AC85-497A-A2F8-00D0FFB2DB44}"/>
          </ac:picMkLst>
        </pc:picChg>
        <pc:picChg chg="add mod">
          <ac:chgData name="Giorgia SPIGLIANTINI" userId="37c3b007-0f14-4f74-802c-647984236bbd" providerId="ADAL" clId="{BECABD86-0D55-4B23-AA79-173FF6887C77}" dt="2022-07-13T08:56:13.233" v="151" actId="1076"/>
          <ac:picMkLst>
            <pc:docMk/>
            <pc:sldMk cId="294558309" sldId="274"/>
            <ac:picMk id="30" creationId="{9D03726B-21D4-4B75-B0FC-510196C7F832}"/>
          </ac:picMkLst>
        </pc:picChg>
        <pc:picChg chg="add mod">
          <ac:chgData name="Giorgia SPIGLIANTINI" userId="37c3b007-0f14-4f74-802c-647984236bbd" providerId="ADAL" clId="{BECABD86-0D55-4B23-AA79-173FF6887C77}" dt="2022-07-13T08:56:13.233" v="151" actId="1076"/>
          <ac:picMkLst>
            <pc:docMk/>
            <pc:sldMk cId="294558309" sldId="274"/>
            <ac:picMk id="31" creationId="{49494358-606D-49CA-BAEF-016297583FD0}"/>
          </ac:picMkLst>
        </pc:picChg>
        <pc:picChg chg="add mod">
          <ac:chgData name="Giorgia SPIGLIANTINI" userId="37c3b007-0f14-4f74-802c-647984236bbd" providerId="ADAL" clId="{BECABD86-0D55-4B23-AA79-173FF6887C77}" dt="2022-07-13T08:56:13.233" v="151" actId="1076"/>
          <ac:picMkLst>
            <pc:docMk/>
            <pc:sldMk cId="294558309" sldId="274"/>
            <ac:picMk id="32" creationId="{9E5DA754-AC9B-469B-B379-DB38C761DBFE}"/>
          </ac:picMkLst>
        </pc:picChg>
        <pc:picChg chg="add mod">
          <ac:chgData name="Giorgia SPIGLIANTINI" userId="37c3b007-0f14-4f74-802c-647984236bbd" providerId="ADAL" clId="{BECABD86-0D55-4B23-AA79-173FF6887C77}" dt="2022-07-13T08:56:13.233" v="151" actId="1076"/>
          <ac:picMkLst>
            <pc:docMk/>
            <pc:sldMk cId="294558309" sldId="274"/>
            <ac:picMk id="33" creationId="{FD97B6E6-A49C-41AB-937A-AC4E36759518}"/>
          </ac:picMkLst>
        </pc:picChg>
        <pc:cxnChg chg="del">
          <ac:chgData name="Giorgia SPIGLIANTINI" userId="37c3b007-0f14-4f74-802c-647984236bbd" providerId="ADAL" clId="{BECABD86-0D55-4B23-AA79-173FF6887C77}" dt="2022-07-13T08:54:35.341" v="143" actId="478"/>
          <ac:cxnSpMkLst>
            <pc:docMk/>
            <pc:sldMk cId="294558309" sldId="274"/>
            <ac:cxnSpMk id="10" creationId="{CC4A05BF-2EC6-415B-B532-0A309E522B3F}"/>
          </ac:cxnSpMkLst>
        </pc:cxnChg>
      </pc:sldChg>
      <pc:sldChg chg="modSp add del mod">
        <pc:chgData name="Giorgia SPIGLIANTINI" userId="37c3b007-0f14-4f74-802c-647984236bbd" providerId="ADAL" clId="{BECABD86-0D55-4B23-AA79-173FF6887C77}" dt="2022-07-13T08:51:06.895" v="132" actId="47"/>
        <pc:sldMkLst>
          <pc:docMk/>
          <pc:sldMk cId="1240713474" sldId="274"/>
        </pc:sldMkLst>
        <pc:spChg chg="mod">
          <ac:chgData name="Giorgia SPIGLIANTINI" userId="37c3b007-0f14-4f74-802c-647984236bbd" providerId="ADAL" clId="{BECABD86-0D55-4B23-AA79-173FF6887C77}" dt="2022-07-13T08:50:22.058" v="129" actId="108"/>
          <ac:spMkLst>
            <pc:docMk/>
            <pc:sldMk cId="1240713474" sldId="274"/>
            <ac:spMk id="4" creationId="{00000000-0000-0000-0000-000000000000}"/>
          </ac:spMkLst>
        </pc:spChg>
      </pc:sldChg>
      <pc:sldChg chg="add del">
        <pc:chgData name="Giorgia SPIGLIANTINI" userId="37c3b007-0f14-4f74-802c-647984236bbd" providerId="ADAL" clId="{BECABD86-0D55-4B23-AA79-173FF6887C77}" dt="2022-07-13T09:01:09.377" v="266" actId="47"/>
        <pc:sldMkLst>
          <pc:docMk/>
          <pc:sldMk cId="1429138051" sldId="275"/>
        </pc:sldMkLst>
      </pc:sldChg>
      <pc:sldChg chg="addSp delSp modSp add mod ord modAnim">
        <pc:chgData name="Giorgia SPIGLIANTINI" userId="37c3b007-0f14-4f74-802c-647984236bbd" providerId="ADAL" clId="{BECABD86-0D55-4B23-AA79-173FF6887C77}" dt="2022-07-13T09:49:11.778" v="498" actId="1076"/>
        <pc:sldMkLst>
          <pc:docMk/>
          <pc:sldMk cId="2309574353" sldId="276"/>
        </pc:sldMkLst>
        <pc:spChg chg="mod">
          <ac:chgData name="Giorgia SPIGLIANTINI" userId="37c3b007-0f14-4f74-802c-647984236bbd" providerId="ADAL" clId="{BECABD86-0D55-4B23-AA79-173FF6887C77}" dt="2022-07-13T08:58:05.681" v="225" actId="20577"/>
          <ac:spMkLst>
            <pc:docMk/>
            <pc:sldMk cId="2309574353" sldId="276"/>
            <ac:spMk id="2" creationId="{CDB2B0EE-4DC6-4F41-A77A-329DAD9BE9F4}"/>
          </ac:spMkLst>
        </pc:spChg>
        <pc:spChg chg="add mod">
          <ac:chgData name="Giorgia SPIGLIANTINI" userId="37c3b007-0f14-4f74-802c-647984236bbd" providerId="ADAL" clId="{BECABD86-0D55-4B23-AA79-173FF6887C77}" dt="2022-07-13T09:02:11.577" v="270" actId="208"/>
          <ac:spMkLst>
            <pc:docMk/>
            <pc:sldMk cId="2309574353" sldId="276"/>
            <ac:spMk id="3" creationId="{E355380C-6433-4062-A0CC-ACAB5733B733}"/>
          </ac:spMkLst>
        </pc:spChg>
        <pc:spChg chg="add mod">
          <ac:chgData name="Giorgia SPIGLIANTINI" userId="37c3b007-0f14-4f74-802c-647984236bbd" providerId="ADAL" clId="{BECABD86-0D55-4B23-AA79-173FF6887C77}" dt="2022-07-13T08:59:00.443" v="233" actId="14100"/>
          <ac:spMkLst>
            <pc:docMk/>
            <pc:sldMk cId="2309574353" sldId="276"/>
            <ac:spMk id="17" creationId="{4B78BC13-BB16-40C1-A3A9-E44F3B9D8474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19" creationId="{D36C7DEF-0F7F-4B58-8178-43C6414C5850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0" creationId="{4EAAABBB-EA92-431D-BAD6-1161F2B216D0}"/>
          </ac:spMkLst>
        </pc:spChg>
        <pc:spChg chg="add mod">
          <ac:chgData name="Giorgia SPIGLIANTINI" userId="37c3b007-0f14-4f74-802c-647984236bbd" providerId="ADAL" clId="{BECABD86-0D55-4B23-AA79-173FF6887C77}" dt="2022-07-13T08:58:31.028" v="229" actId="14100"/>
          <ac:spMkLst>
            <pc:docMk/>
            <pc:sldMk cId="2309574353" sldId="276"/>
            <ac:spMk id="21" creationId="{BC2A54CA-CACD-499A-A5EE-F10B62A50A84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22" creationId="{07D07301-AC54-41DF-98BF-E86A2F11BC0F}"/>
          </ac:spMkLst>
        </pc:spChg>
        <pc:spChg chg="add mod">
          <ac:chgData name="Giorgia SPIGLIANTINI" userId="37c3b007-0f14-4f74-802c-647984236bbd" providerId="ADAL" clId="{BECABD86-0D55-4B23-AA79-173FF6887C77}" dt="2022-07-13T08:59:23.411" v="257" actId="1036"/>
          <ac:spMkLst>
            <pc:docMk/>
            <pc:sldMk cId="2309574353" sldId="276"/>
            <ac:spMk id="23" creationId="{1E37DE94-6B5C-4903-B16A-444E7FB17958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4" creationId="{23B4D795-8902-4640-B320-ED12A2C7C6B7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5" creationId="{73ACACC7-5519-4783-893A-AB1C3B50EC06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6" creationId="{5384418D-1769-4F48-8A78-F22433FF0D82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7" creationId="{30DDCCB7-810C-4AA2-AD5A-7731693C427B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8" creationId="{FC8E7EC8-812C-45BB-942A-B09555033A4E}"/>
          </ac:spMkLst>
        </pc:spChg>
        <pc:spChg chg="del">
          <ac:chgData name="Giorgia SPIGLIANTINI" userId="37c3b007-0f14-4f74-802c-647984236bbd" providerId="ADAL" clId="{BECABD86-0D55-4B23-AA79-173FF6887C77}" dt="2022-07-13T08:57:48.082" v="196" actId="478"/>
          <ac:spMkLst>
            <pc:docMk/>
            <pc:sldMk cId="2309574353" sldId="276"/>
            <ac:spMk id="29" creationId="{9CB2361F-98DC-4896-9383-ED4B5943CD53}"/>
          </ac:spMkLst>
        </pc:spChg>
        <pc:spChg chg="del">
          <ac:chgData name="Giorgia SPIGLIANTINI" userId="37c3b007-0f14-4f74-802c-647984236bbd" providerId="ADAL" clId="{BECABD86-0D55-4B23-AA79-173FF6887C77}" dt="2022-07-13T08:57:51.649" v="197" actId="478"/>
          <ac:spMkLst>
            <pc:docMk/>
            <pc:sldMk cId="2309574353" sldId="276"/>
            <ac:spMk id="34" creationId="{4D87474A-EF13-45BD-9D39-A3D24664528C}"/>
          </ac:spMkLst>
        </pc:spChg>
        <pc:spChg chg="add mod">
          <ac:chgData name="Giorgia SPIGLIANTINI" userId="37c3b007-0f14-4f74-802c-647984236bbd" providerId="ADAL" clId="{BECABD86-0D55-4B23-AA79-173FF6887C77}" dt="2022-07-13T08:59:23.411" v="257" actId="1036"/>
          <ac:spMkLst>
            <pc:docMk/>
            <pc:sldMk cId="2309574353" sldId="276"/>
            <ac:spMk id="36" creationId="{59E05B6E-894C-4B96-AB38-0BC12168A81B}"/>
          </ac:spMkLst>
        </pc:spChg>
        <pc:spChg chg="add mod">
          <ac:chgData name="Giorgia SPIGLIANTINI" userId="37c3b007-0f14-4f74-802c-647984236bbd" providerId="ADAL" clId="{BECABD86-0D55-4B23-AA79-173FF6887C77}" dt="2022-07-13T09:49:11.778" v="498" actId="1076"/>
          <ac:spMkLst>
            <pc:docMk/>
            <pc:sldMk cId="2309574353" sldId="276"/>
            <ac:spMk id="38" creationId="{0829710E-469F-43FC-B254-6217F9750CC5}"/>
          </ac:spMkLst>
        </pc:spChg>
        <pc:spChg chg="add mod">
          <ac:chgData name="Giorgia SPIGLIANTINI" userId="37c3b007-0f14-4f74-802c-647984236bbd" providerId="ADAL" clId="{BECABD86-0D55-4B23-AA79-173FF6887C77}" dt="2022-07-13T08:59:29.792" v="264" actId="1035"/>
          <ac:spMkLst>
            <pc:docMk/>
            <pc:sldMk cId="2309574353" sldId="276"/>
            <ac:spMk id="40" creationId="{8850842C-7859-4A95-849C-117A73DA47A6}"/>
          </ac:spMkLst>
        </pc:spChg>
        <pc:spChg chg="add mod">
          <ac:chgData name="Giorgia SPIGLIANTINI" userId="37c3b007-0f14-4f74-802c-647984236bbd" providerId="ADAL" clId="{BECABD86-0D55-4B23-AA79-173FF6887C77}" dt="2022-07-13T09:49:11.778" v="498" actId="1076"/>
          <ac:spMkLst>
            <pc:docMk/>
            <pc:sldMk cId="2309574353" sldId="276"/>
            <ac:spMk id="41" creationId="{6FE6FCEC-4598-4C52-A5F7-AABF4D2867BE}"/>
          </ac:spMkLst>
        </pc:spChg>
        <pc:spChg chg="add mod">
          <ac:chgData name="Giorgia SPIGLIANTINI" userId="37c3b007-0f14-4f74-802c-647984236bbd" providerId="ADAL" clId="{BECABD86-0D55-4B23-AA79-173FF6887C77}" dt="2022-07-13T08:59:29.792" v="264" actId="1035"/>
          <ac:spMkLst>
            <pc:docMk/>
            <pc:sldMk cId="2309574353" sldId="276"/>
            <ac:spMk id="42" creationId="{ECD92CC5-C069-47DA-B169-58CED5958DDA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47" creationId="{841FD6C6-BAD3-41EC-9D54-9A8E6E722F1D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48" creationId="{E4766749-55DB-435A-A08D-1385CBE1F7D7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49" creationId="{BB538A65-D442-4BA1-ACAB-2EA4E178B3EA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50" creationId="{38F1BED1-14C2-43BB-8F48-F517DE0625C3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51" creationId="{8760BD84-E030-4945-B57E-934233A90395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52" creationId="{97BB02AE-0E94-4EB4-8C8B-DE182E16BA7D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53" creationId="{D3D36BDB-8038-48C5-85CE-57055E413792}"/>
          </ac:spMkLst>
        </pc:spChg>
        <pc:spChg chg="add mod">
          <ac:chgData name="Giorgia SPIGLIANTINI" userId="37c3b007-0f14-4f74-802c-647984236bbd" providerId="ADAL" clId="{BECABD86-0D55-4B23-AA79-173FF6887C77}" dt="2022-07-13T08:58:22.147" v="227" actId="1076"/>
          <ac:spMkLst>
            <pc:docMk/>
            <pc:sldMk cId="2309574353" sldId="276"/>
            <ac:spMk id="54" creationId="{A8C1986B-CDEC-4F98-9543-E5AA95C6895C}"/>
          </ac:spMkLst>
        </pc:spChg>
        <pc:spChg chg="add mod">
          <ac:chgData name="Giorgia SPIGLIANTINI" userId="37c3b007-0f14-4f74-802c-647984236bbd" providerId="ADAL" clId="{BECABD86-0D55-4B23-AA79-173FF6887C77}" dt="2022-07-13T08:59:06.621" v="236" actId="1037"/>
          <ac:spMkLst>
            <pc:docMk/>
            <pc:sldMk cId="2309574353" sldId="276"/>
            <ac:spMk id="55" creationId="{DEB6599A-16E1-4A05-A408-8C26B70B93D2}"/>
          </ac:spMkLst>
        </pc:spChg>
        <pc:spChg chg="add mod">
          <ac:chgData name="Giorgia SPIGLIANTINI" userId="37c3b007-0f14-4f74-802c-647984236bbd" providerId="ADAL" clId="{BECABD86-0D55-4B23-AA79-173FF6887C77}" dt="2022-07-13T09:01:05.674" v="265" actId="1076"/>
          <ac:spMkLst>
            <pc:docMk/>
            <pc:sldMk cId="2309574353" sldId="276"/>
            <ac:spMk id="56" creationId="{CA95191C-4136-4DFB-8527-F03D304F514D}"/>
          </ac:spMkLst>
        </pc:spChg>
        <pc:picChg chg="del">
          <ac:chgData name="Giorgia SPIGLIANTINI" userId="37c3b007-0f14-4f74-802c-647984236bbd" providerId="ADAL" clId="{BECABD86-0D55-4B23-AA79-173FF6887C77}" dt="2022-07-13T08:57:48.082" v="196" actId="478"/>
          <ac:picMkLst>
            <pc:docMk/>
            <pc:sldMk cId="2309574353" sldId="276"/>
            <ac:picMk id="30" creationId="{9D03726B-21D4-4B75-B0FC-510196C7F832}"/>
          </ac:picMkLst>
        </pc:picChg>
        <pc:picChg chg="del">
          <ac:chgData name="Giorgia SPIGLIANTINI" userId="37c3b007-0f14-4f74-802c-647984236bbd" providerId="ADAL" clId="{BECABD86-0D55-4B23-AA79-173FF6887C77}" dt="2022-07-13T08:57:48.082" v="196" actId="478"/>
          <ac:picMkLst>
            <pc:docMk/>
            <pc:sldMk cId="2309574353" sldId="276"/>
            <ac:picMk id="31" creationId="{49494358-606D-49CA-BAEF-016297583FD0}"/>
          </ac:picMkLst>
        </pc:picChg>
        <pc:picChg chg="del">
          <ac:chgData name="Giorgia SPIGLIANTINI" userId="37c3b007-0f14-4f74-802c-647984236bbd" providerId="ADAL" clId="{BECABD86-0D55-4B23-AA79-173FF6887C77}" dt="2022-07-13T08:57:48.082" v="196" actId="478"/>
          <ac:picMkLst>
            <pc:docMk/>
            <pc:sldMk cId="2309574353" sldId="276"/>
            <ac:picMk id="32" creationId="{9E5DA754-AC9B-469B-B379-DB38C761DBFE}"/>
          </ac:picMkLst>
        </pc:picChg>
        <pc:picChg chg="del">
          <ac:chgData name="Giorgia SPIGLIANTINI" userId="37c3b007-0f14-4f74-802c-647984236bbd" providerId="ADAL" clId="{BECABD86-0D55-4B23-AA79-173FF6887C77}" dt="2022-07-13T08:57:48.082" v="196" actId="478"/>
          <ac:picMkLst>
            <pc:docMk/>
            <pc:sldMk cId="2309574353" sldId="276"/>
            <ac:picMk id="33" creationId="{FD97B6E6-A49C-41AB-937A-AC4E36759518}"/>
          </ac:picMkLst>
        </pc:picChg>
        <pc:picChg chg="add mod">
          <ac:chgData name="Giorgia SPIGLIANTINI" userId="37c3b007-0f14-4f74-802c-647984236bbd" providerId="ADAL" clId="{BECABD86-0D55-4B23-AA79-173FF6887C77}" dt="2022-07-13T08:59:23.411" v="257" actId="1036"/>
          <ac:picMkLst>
            <pc:docMk/>
            <pc:sldMk cId="2309574353" sldId="276"/>
            <ac:picMk id="35" creationId="{7DE8F3C3-DF13-4A19-A62D-0F45566366BB}"/>
          </ac:picMkLst>
        </pc:picChg>
        <pc:picChg chg="add mod">
          <ac:chgData name="Giorgia SPIGLIANTINI" userId="37c3b007-0f14-4f74-802c-647984236bbd" providerId="ADAL" clId="{BECABD86-0D55-4B23-AA79-173FF6887C77}" dt="2022-07-13T09:49:11.778" v="498" actId="1076"/>
          <ac:picMkLst>
            <pc:docMk/>
            <pc:sldMk cId="2309574353" sldId="276"/>
            <ac:picMk id="37" creationId="{5FAB291D-DF5C-45DE-A6CE-08EBB28ECE5F}"/>
          </ac:picMkLst>
        </pc:picChg>
        <pc:picChg chg="add mod">
          <ac:chgData name="Giorgia SPIGLIANTINI" userId="37c3b007-0f14-4f74-802c-647984236bbd" providerId="ADAL" clId="{BECABD86-0D55-4B23-AA79-173FF6887C77}" dt="2022-07-13T08:59:29.792" v="264" actId="1035"/>
          <ac:picMkLst>
            <pc:docMk/>
            <pc:sldMk cId="2309574353" sldId="276"/>
            <ac:picMk id="39" creationId="{4796C1C8-2A74-45BB-A20E-DCEC66C61EB7}"/>
          </ac:picMkLst>
        </pc:picChg>
        <pc:picChg chg="add mod">
          <ac:chgData name="Giorgia SPIGLIANTINI" userId="37c3b007-0f14-4f74-802c-647984236bbd" providerId="ADAL" clId="{BECABD86-0D55-4B23-AA79-173FF6887C77}" dt="2022-07-13T08:58:22.147" v="227" actId="1076"/>
          <ac:picMkLst>
            <pc:docMk/>
            <pc:sldMk cId="2309574353" sldId="276"/>
            <ac:picMk id="43" creationId="{DCA4298C-F8F3-4668-BA4F-CC184AAA8488}"/>
          </ac:picMkLst>
        </pc:picChg>
        <pc:picChg chg="add mod">
          <ac:chgData name="Giorgia SPIGLIANTINI" userId="37c3b007-0f14-4f74-802c-647984236bbd" providerId="ADAL" clId="{BECABD86-0D55-4B23-AA79-173FF6887C77}" dt="2022-07-13T08:58:22.147" v="227" actId="1076"/>
          <ac:picMkLst>
            <pc:docMk/>
            <pc:sldMk cId="2309574353" sldId="276"/>
            <ac:picMk id="44" creationId="{B9A8633C-09B6-49FB-8E00-F574073F0D64}"/>
          </ac:picMkLst>
        </pc:picChg>
        <pc:picChg chg="add mod">
          <ac:chgData name="Giorgia SPIGLIANTINI" userId="37c3b007-0f14-4f74-802c-647984236bbd" providerId="ADAL" clId="{BECABD86-0D55-4B23-AA79-173FF6887C77}" dt="2022-07-13T08:58:22.147" v="227" actId="1076"/>
          <ac:picMkLst>
            <pc:docMk/>
            <pc:sldMk cId="2309574353" sldId="276"/>
            <ac:picMk id="45" creationId="{50C5F54B-3C70-4693-8EE3-4F592A983727}"/>
          </ac:picMkLst>
        </pc:picChg>
        <pc:picChg chg="add mod">
          <ac:chgData name="Giorgia SPIGLIANTINI" userId="37c3b007-0f14-4f74-802c-647984236bbd" providerId="ADAL" clId="{BECABD86-0D55-4B23-AA79-173FF6887C77}" dt="2022-07-13T08:58:22.147" v="227" actId="1076"/>
          <ac:picMkLst>
            <pc:docMk/>
            <pc:sldMk cId="2309574353" sldId="276"/>
            <ac:picMk id="46" creationId="{94816E08-404C-42E6-8FC2-50AFB99586FC}"/>
          </ac:picMkLst>
        </pc:picChg>
      </pc:sldChg>
      <pc:sldChg chg="modSp add mod">
        <pc:chgData name="Giorgia SPIGLIANTINI" userId="37c3b007-0f14-4f74-802c-647984236bbd" providerId="ADAL" clId="{BECABD86-0D55-4B23-AA79-173FF6887C77}" dt="2022-07-13T10:26:16.140" v="889"/>
        <pc:sldMkLst>
          <pc:docMk/>
          <pc:sldMk cId="966765661" sldId="1572"/>
        </pc:sldMkLst>
        <pc:spChg chg="mod">
          <ac:chgData name="Giorgia SPIGLIANTINI" userId="37c3b007-0f14-4f74-802c-647984236bbd" providerId="ADAL" clId="{BECABD86-0D55-4B23-AA79-173FF6887C77}" dt="2022-07-13T10:26:16.140" v="889"/>
          <ac:spMkLst>
            <pc:docMk/>
            <pc:sldMk cId="966765661" sldId="1572"/>
            <ac:spMk id="4" creationId="{ACA53CB7-3E6F-2D48-99D2-F12A68839147}"/>
          </ac:spMkLst>
        </pc:spChg>
      </pc:sldChg>
      <pc:sldMasterChg chg="addSldLayout delSldLayout">
        <pc:chgData name="Giorgia SPIGLIANTINI" userId="37c3b007-0f14-4f74-802c-647984236bbd" providerId="ADAL" clId="{BECABD86-0D55-4B23-AA79-173FF6887C77}" dt="2022-07-13T08:56:19.289" v="152" actId="47"/>
        <pc:sldMasterMkLst>
          <pc:docMk/>
          <pc:sldMasterMk cId="2610991262" sldId="2147493477"/>
        </pc:sldMasterMkLst>
        <pc:sldLayoutChg chg="add">
          <pc:chgData name="Giorgia SPIGLIANTINI" userId="37c3b007-0f14-4f74-802c-647984236bbd" providerId="ADAL" clId="{BECABD86-0D55-4B23-AA79-173FF6887C77}" dt="2022-07-13T08:11:40.154" v="27" actId="27028"/>
          <pc:sldLayoutMkLst>
            <pc:docMk/>
            <pc:sldMasterMk cId="2610991262" sldId="2147493477"/>
            <pc:sldLayoutMk cId="2588451293" sldId="2147493479"/>
          </pc:sldLayoutMkLst>
        </pc:sldLayoutChg>
        <pc:sldLayoutChg chg="add">
          <pc:chgData name="Giorgia SPIGLIANTINI" userId="37c3b007-0f14-4f74-802c-647984236bbd" providerId="ADAL" clId="{BECABD86-0D55-4B23-AA79-173FF6887C77}" dt="2022-07-13T08:10:04.019" v="18" actId="27028"/>
          <pc:sldLayoutMkLst>
            <pc:docMk/>
            <pc:sldMasterMk cId="2610991262" sldId="2147493477"/>
            <pc:sldLayoutMk cId="3631402993" sldId="2147493482"/>
          </pc:sldLayoutMkLst>
        </pc:sldLayoutChg>
        <pc:sldLayoutChg chg="add">
          <pc:chgData name="Giorgia SPIGLIANTINI" userId="37c3b007-0f14-4f74-802c-647984236bbd" providerId="ADAL" clId="{BECABD86-0D55-4B23-AA79-173FF6887C77}" dt="2022-07-13T08:08:13.293" v="0" actId="27028"/>
          <pc:sldLayoutMkLst>
            <pc:docMk/>
            <pc:sldMasterMk cId="2610991262" sldId="2147493477"/>
            <pc:sldLayoutMk cId="2766865088" sldId="2147493483"/>
          </pc:sldLayoutMkLst>
        </pc:sldLayoutChg>
        <pc:sldLayoutChg chg="add">
          <pc:chgData name="Giorgia SPIGLIANTINI" userId="37c3b007-0f14-4f74-802c-647984236bbd" providerId="ADAL" clId="{BECABD86-0D55-4B23-AA79-173FF6887C77}" dt="2022-07-13T08:08:53.741" v="7" actId="27028"/>
          <pc:sldLayoutMkLst>
            <pc:docMk/>
            <pc:sldMasterMk cId="2610991262" sldId="2147493477"/>
            <pc:sldLayoutMk cId="1632149822" sldId="2147493484"/>
          </pc:sldLayoutMkLst>
        </pc:sldLayoutChg>
        <pc:sldLayoutChg chg="del">
          <pc:chgData name="Giorgia SPIGLIANTINI" userId="37c3b007-0f14-4f74-802c-647984236bbd" providerId="ADAL" clId="{BECABD86-0D55-4B23-AA79-173FF6887C77}" dt="2022-07-13T08:56:19.289" v="152" actId="47"/>
          <pc:sldLayoutMkLst>
            <pc:docMk/>
            <pc:sldMasterMk cId="2610991262" sldId="2147493477"/>
            <pc:sldLayoutMk cId="2075515804" sldId="2147493487"/>
          </pc:sldLayoutMkLst>
        </pc:sldLayoutChg>
        <pc:sldLayoutChg chg="add">
          <pc:chgData name="Giorgia SPIGLIANTINI" userId="37c3b007-0f14-4f74-802c-647984236bbd" providerId="ADAL" clId="{BECABD86-0D55-4B23-AA79-173FF6887C77}" dt="2022-07-13T08:47:03.319" v="88" actId="27028"/>
          <pc:sldLayoutMkLst>
            <pc:docMk/>
            <pc:sldMasterMk cId="2610991262" sldId="2147493477"/>
            <pc:sldLayoutMk cId="3001616548" sldId="2147493509"/>
          </pc:sldLayoutMkLst>
        </pc:sldLayoutChg>
      </pc:sldMasterChg>
      <pc:sldMasterChg chg="modSp add addSldLayout delSldLayout">
        <pc:chgData name="Giorgia SPIGLIANTINI" userId="37c3b007-0f14-4f74-802c-647984236bbd" providerId="ADAL" clId="{BECABD86-0D55-4B23-AA79-173FF6887C77}" dt="2022-07-13T08:57:27.120" v="193" actId="27028"/>
        <pc:sldMasterMkLst>
          <pc:docMk/>
          <pc:sldMasterMk cId="1047813048" sldId="2147493491"/>
        </pc:sldMasterMkLst>
        <pc:grpChg chg="mod">
          <ac:chgData name="Giorgia SPIGLIANTINI" userId="37c3b007-0f14-4f74-802c-647984236bbd" providerId="ADAL" clId="{BECABD86-0D55-4B23-AA79-173FF6887C77}" dt="2022-07-13T08:47:15.259" v="91"/>
          <ac:grpSpMkLst>
            <pc:docMk/>
            <pc:sldMasterMk cId="1047813048" sldId="2147493491"/>
            <ac:grpSpMk id="1" creationId="{00000000-0000-0000-0000-000000000000}"/>
          </ac:grpSpMkLst>
        </pc:grpChg>
        <pc:graphicFrameChg chg="mod">
          <ac:chgData name="Giorgia SPIGLIANTINI" userId="37c3b007-0f14-4f74-802c-647984236bbd" providerId="ADAL" clId="{BECABD86-0D55-4B23-AA79-173FF6887C77}" dt="2022-07-13T08:47:15.259" v="91"/>
          <ac:graphicFrameMkLst>
            <pc:docMk/>
            <pc:sldMasterMk cId="1047813048" sldId="2147493491"/>
            <ac:graphicFrameMk id="2" creationId="{D189BCFA-01B3-4942-9733-D56D765063AB}"/>
          </ac:graphicFrameMkLst>
        </pc:graphicFrameChg>
        <pc:sldLayoutChg chg="add">
          <pc:chgData name="Giorgia SPIGLIANTINI" userId="37c3b007-0f14-4f74-802c-647984236bbd" providerId="ADAL" clId="{BECABD86-0D55-4B23-AA79-173FF6887C77}" dt="2022-07-13T08:57:27.120" v="193" actId="27028"/>
          <pc:sldLayoutMkLst>
            <pc:docMk/>
            <pc:sldMasterMk cId="1047813048" sldId="2147493491"/>
            <pc:sldLayoutMk cId="3089657566" sldId="2147493499"/>
          </pc:sldLayoutMkLst>
        </pc:sldLayoutChg>
        <pc:sldLayoutChg chg="add del">
          <pc:chgData name="Giorgia SPIGLIANTINI" userId="37c3b007-0f14-4f74-802c-647984236bbd" providerId="ADAL" clId="{BECABD86-0D55-4B23-AA79-173FF6887C77}" dt="2022-07-13T08:56:59.751" v="192" actId="47"/>
          <pc:sldLayoutMkLst>
            <pc:docMk/>
            <pc:sldMasterMk cId="1047813048" sldId="2147493491"/>
            <pc:sldLayoutMk cId="4014280342" sldId="2147493505"/>
          </pc:sldLayoutMkLst>
        </pc:sldLayoutChg>
      </pc:sldMasterChg>
    </pc:docChg>
  </pc:docChgLst>
  <pc:docChgLst>
    <pc:chgData name="Clemente FUGGINI" userId="3e40715f-edbc-45f1-9daa-14c60452072a" providerId="ADAL" clId="{8D9A5D2B-E239-4763-9C97-56D9457DB05D}"/>
    <pc:docChg chg="undo custSel addSld delSld modSld">
      <pc:chgData name="Clemente FUGGINI" userId="3e40715f-edbc-45f1-9daa-14c60452072a" providerId="ADAL" clId="{8D9A5D2B-E239-4763-9C97-56D9457DB05D}" dt="2022-07-13T21:19:56.036" v="9"/>
      <pc:docMkLst>
        <pc:docMk/>
      </pc:docMkLst>
      <pc:sldChg chg="del">
        <pc:chgData name="Clemente FUGGINI" userId="3e40715f-edbc-45f1-9daa-14c60452072a" providerId="ADAL" clId="{8D9A5D2B-E239-4763-9C97-56D9457DB05D}" dt="2022-07-13T21:19:17.341" v="5" actId="47"/>
        <pc:sldMkLst>
          <pc:docMk/>
          <pc:sldMk cId="1151278381" sldId="257"/>
        </pc:sldMkLst>
      </pc:sldChg>
      <pc:sldChg chg="delSp modSp mod">
        <pc:chgData name="Clemente FUGGINI" userId="3e40715f-edbc-45f1-9daa-14c60452072a" providerId="ADAL" clId="{8D9A5D2B-E239-4763-9C97-56D9457DB05D}" dt="2022-07-13T21:19:56.036" v="9"/>
        <pc:sldMkLst>
          <pc:docMk/>
          <pc:sldMk cId="19331249" sldId="260"/>
        </pc:sldMkLst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2" creationId="{1B1C12F9-B417-4EAF-8E41-F496568195C6}"/>
          </ac:spMkLst>
        </pc:spChg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3" creationId="{D9751DF3-6A57-4446-B351-B3470ACC01A6}"/>
          </ac:spMkLst>
        </pc:spChg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4" creationId="{83C30EA4-B1B6-4D14-9FBF-4D889ED534A4}"/>
          </ac:spMkLst>
        </pc:spChg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5" creationId="{475F4052-F483-4B06-AA19-F51658A0049A}"/>
          </ac:spMkLst>
        </pc:spChg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6" creationId="{B39D4ACD-9B92-46C8-A934-202350AACE2F}"/>
          </ac:spMkLst>
        </pc:spChg>
        <pc:spChg chg="mod">
          <ac:chgData name="Clemente FUGGINI" userId="3e40715f-edbc-45f1-9daa-14c60452072a" providerId="ADAL" clId="{8D9A5D2B-E239-4763-9C97-56D9457DB05D}" dt="2022-07-13T21:19:42.865" v="8" actId="1076"/>
          <ac:spMkLst>
            <pc:docMk/>
            <pc:sldMk cId="19331249" sldId="260"/>
            <ac:spMk id="17" creationId="{1764023F-81C6-419F-90EC-BC8130E351FA}"/>
          </ac:spMkLst>
        </pc:spChg>
        <pc:spChg chg="del">
          <ac:chgData name="Clemente FUGGINI" userId="3e40715f-edbc-45f1-9daa-14c60452072a" providerId="ADAL" clId="{8D9A5D2B-E239-4763-9C97-56D9457DB05D}" dt="2022-07-13T21:19:37.143" v="7" actId="478"/>
          <ac:spMkLst>
            <pc:docMk/>
            <pc:sldMk cId="19331249" sldId="260"/>
            <ac:spMk id="18" creationId="{F172B556-92A0-4E51-AC16-F63A5595669E}"/>
          </ac:spMkLst>
        </pc:spChg>
        <pc:picChg chg="mod">
          <ac:chgData name="Clemente FUGGINI" userId="3e40715f-edbc-45f1-9daa-14c60452072a" providerId="ADAL" clId="{8D9A5D2B-E239-4763-9C97-56D9457DB05D}" dt="2022-07-13T21:19:56.036" v="9"/>
          <ac:picMkLst>
            <pc:docMk/>
            <pc:sldMk cId="19331249" sldId="260"/>
            <ac:picMk id="21" creationId="{AEE91057-916D-44C4-A46F-9EFE44DAFF4C}"/>
          </ac:picMkLst>
        </pc:picChg>
        <pc:picChg chg="mod">
          <ac:chgData name="Clemente FUGGINI" userId="3e40715f-edbc-45f1-9daa-14c60452072a" providerId="ADAL" clId="{8D9A5D2B-E239-4763-9C97-56D9457DB05D}" dt="2022-07-13T21:19:56.036" v="9"/>
          <ac:picMkLst>
            <pc:docMk/>
            <pc:sldMk cId="19331249" sldId="260"/>
            <ac:picMk id="22" creationId="{7FACC238-C6A1-47FE-86E0-1285FF3819CE}"/>
          </ac:picMkLst>
        </pc:picChg>
        <pc:picChg chg="mod">
          <ac:chgData name="Clemente FUGGINI" userId="3e40715f-edbc-45f1-9daa-14c60452072a" providerId="ADAL" clId="{8D9A5D2B-E239-4763-9C97-56D9457DB05D}" dt="2022-07-13T21:19:56.036" v="9"/>
          <ac:picMkLst>
            <pc:docMk/>
            <pc:sldMk cId="19331249" sldId="260"/>
            <ac:picMk id="23" creationId="{748792C0-AC85-497A-A2F8-00D0FFB2DB44}"/>
          </ac:picMkLst>
        </pc:picChg>
        <pc:cxnChg chg="del">
          <ac:chgData name="Clemente FUGGINI" userId="3e40715f-edbc-45f1-9daa-14c60452072a" providerId="ADAL" clId="{8D9A5D2B-E239-4763-9C97-56D9457DB05D}" dt="2022-07-13T21:19:35.141" v="6" actId="478"/>
          <ac:cxnSpMkLst>
            <pc:docMk/>
            <pc:sldMk cId="19331249" sldId="260"/>
            <ac:cxnSpMk id="10" creationId="{CC4A05BF-2EC6-415B-B532-0A309E522B3F}"/>
          </ac:cxnSpMkLst>
        </pc:cxnChg>
      </pc:sldChg>
      <pc:sldChg chg="modSp add mod">
        <pc:chgData name="Clemente FUGGINI" userId="3e40715f-edbc-45f1-9daa-14c60452072a" providerId="ADAL" clId="{8D9A5D2B-E239-4763-9C97-56D9457DB05D}" dt="2022-07-13T21:19:11.979" v="4" actId="14100"/>
        <pc:sldMkLst>
          <pc:docMk/>
          <pc:sldMk cId="2830690191" sldId="1108"/>
        </pc:sldMkLst>
        <pc:spChg chg="mod">
          <ac:chgData name="Clemente FUGGINI" userId="3e40715f-edbc-45f1-9daa-14c60452072a" providerId="ADAL" clId="{8D9A5D2B-E239-4763-9C97-56D9457DB05D}" dt="2022-07-13T21:19:11.979" v="4" actId="14100"/>
          <ac:spMkLst>
            <pc:docMk/>
            <pc:sldMk cId="2830690191" sldId="1108"/>
            <ac:spMk id="10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ko04\Desktop\Mappatura%20progett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ko04\Desktop\Mappatura%20progetti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ko04\Desktop\Mappatura%20progetti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ko04\Desktop\Mappatura%20progett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/>
              <a:t>Themes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/>
              <a:t>Specific fields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 dirty="0"/>
              <a:t>Projects per </a:t>
            </a:r>
            <a:r>
              <a:rPr lang="it-IT" sz="1400" dirty="0" err="1"/>
              <a:t>Topic</a:t>
            </a:r>
            <a:endParaRPr lang="it-IT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A4F-49B8-89E6-151F0A9A7120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A4F-49B8-89E6-151F0A9A7120}"/>
              </c:ext>
            </c:extLst>
          </c:dPt>
          <c:dPt>
            <c:idx val="2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A4F-49B8-89E6-151F0A9A7120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91738000383099"/>
                      <c:h val="0.2020685422102764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A4F-49B8-89E6-151F0A9A7120}"/>
                </c:ext>
              </c:extLst>
            </c:dLbl>
            <c:dLbl>
              <c:idx val="1"/>
              <c:layout>
                <c:manualLayout>
                  <c:x val="0.15691121346691528"/>
                  <c:y val="-0.2062795053537262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bg2">
                          <a:lumMod val="5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A4F-49B8-89E6-151F0A9A7120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878797411073757"/>
                      <c:h val="0.2020685422102764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A4F-49B8-89E6-151F0A9A7120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Sheet1!$G$1:$I$1</c:f>
              <c:strCache>
                <c:ptCount val="3"/>
                <c:pt idx="0">
                  <c:v>Sustainability</c:v>
                </c:pt>
                <c:pt idx="1">
                  <c:v>Resilience</c:v>
                </c:pt>
                <c:pt idx="2">
                  <c:v>Digitalization</c:v>
                </c:pt>
              </c:strCache>
            </c:strRef>
          </c:cat>
          <c:val>
            <c:numRef>
              <c:f>Sheet1!$G$2:$I$2</c:f>
              <c:numCache>
                <c:formatCode>General</c:formatCode>
                <c:ptCount val="3"/>
                <c:pt idx="0">
                  <c:v>13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4F-49B8-89E6-151F0A9A712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/>
              <a:t>Specific fields</a:t>
            </a:r>
          </a:p>
        </c:rich>
      </c:tx>
      <c:layout>
        <c:manualLayout>
          <c:xMode val="edge"/>
          <c:yMode val="edge"/>
          <c:x val="0.3899408366183939"/>
          <c:y val="2.19413296906502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8454247673763774E-2"/>
          <c:y val="0.12362125233738507"/>
          <c:w val="0.95488961679746631"/>
          <c:h val="0.83615297656308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119-43A3-AF85-36D253C25F9B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119-43A3-AF85-36D253C25F9B}"/>
              </c:ext>
            </c:extLst>
          </c:dPt>
          <c:dPt>
            <c:idx val="2"/>
            <c:bubble3D val="0"/>
            <c:explosion val="2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119-43A3-AF85-36D253C25F9B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172383662356044"/>
                      <c:h val="0.187598368855059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119-43A3-AF85-36D253C25F9B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5119-43A3-AF85-36D253C25F9B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5119-43A3-AF85-36D253C25F9B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Sheet1!$G$5:$I$5</c:f>
              <c:strCache>
                <c:ptCount val="3"/>
                <c:pt idx="0">
                  <c:v>Infrastructures</c:v>
                </c:pt>
                <c:pt idx="1">
                  <c:v>Ports&amp;Marine</c:v>
                </c:pt>
                <c:pt idx="2">
                  <c:v>Buildings</c:v>
                </c:pt>
              </c:strCache>
            </c:strRef>
          </c:cat>
          <c:val>
            <c:numRef>
              <c:f>Sheet1!$G$6:$I$6</c:f>
              <c:numCache>
                <c:formatCode>General</c:formatCode>
                <c:ptCount val="3"/>
                <c:pt idx="0">
                  <c:v>11</c:v>
                </c:pt>
                <c:pt idx="1">
                  <c:v>2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119-43A3-AF85-36D253C25F9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BCB76-E014-48AF-98E4-8BACA9C7D09A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9200E-0471-47E0-8BA9-AD2496608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534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5742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6702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4726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072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9824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0411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16535-3E17-4C54-9E02-B10583B2FB93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194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duction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FD0E13AA-7344-4547-95D2-CB408E2245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6" t="-11378" r="-2329" b="-11273"/>
          <a:stretch/>
        </p:blipFill>
        <p:spPr>
          <a:xfrm>
            <a:off x="-2277978" y="-1256545"/>
            <a:ext cx="15368335" cy="1030621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8DB3EBE-822C-4457-A385-8EEF43EDDD7D}"/>
              </a:ext>
            </a:extLst>
          </p:cNvPr>
          <p:cNvSpPr/>
          <p:nvPr userDrawn="1"/>
        </p:nvSpPr>
        <p:spPr>
          <a:xfrm>
            <a:off x="-71717" y="-292507"/>
            <a:ext cx="12192000" cy="6858000"/>
          </a:xfrm>
          <a:prstGeom prst="rect">
            <a:avLst/>
          </a:prstGeom>
          <a:solidFill>
            <a:srgbClr val="13294B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0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368300" y="292507"/>
            <a:ext cx="9904589" cy="984376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pic>
        <p:nvPicPr>
          <p:cNvPr id="8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8891" y="431520"/>
            <a:ext cx="1250581" cy="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3">
            <a:extLst>
              <a:ext uri="{FF2B5EF4-FFF2-40B4-BE49-F238E27FC236}">
                <a16:creationId xmlns:a16="http://schemas.microsoft.com/office/drawing/2014/main" id="{553C5F9B-3B08-496F-B21F-948D9326392C}"/>
              </a:ext>
            </a:extLst>
          </p:cNvPr>
          <p:cNvSpPr/>
          <p:nvPr userDrawn="1"/>
        </p:nvSpPr>
        <p:spPr>
          <a:xfrm flipV="1">
            <a:off x="-155467" y="965541"/>
            <a:ext cx="523773" cy="158408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3001616548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orient="horz" pos="70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3"/>
          <p:cNvSpPr>
            <a:spLocks noGrp="1"/>
          </p:cNvSpPr>
          <p:nvPr>
            <p:ph sz="quarter" idx="12"/>
          </p:nvPr>
        </p:nvSpPr>
        <p:spPr>
          <a:xfrm>
            <a:off x="368306" y="1681163"/>
            <a:ext cx="11451167" cy="4883036"/>
          </a:xfrm>
          <a:prstGeom prst="rect">
            <a:avLst/>
          </a:prstGeom>
        </p:spPr>
        <p:txBody>
          <a:bodyPr vert="horz"/>
          <a:lstStyle>
            <a:lvl1pPr>
              <a:defRPr sz="133"/>
            </a:lvl1pPr>
            <a:lvl2pPr>
              <a:defRPr sz="133"/>
            </a:lvl2pPr>
            <a:lvl3pPr>
              <a:defRPr sz="133"/>
            </a:lvl3pPr>
            <a:lvl4pPr>
              <a:defRPr sz="133"/>
            </a:lvl4pPr>
            <a:lvl5pPr>
              <a:defRPr sz="133"/>
            </a:lvl5pPr>
          </a:lstStyle>
          <a:p>
            <a:pPr lvl="0"/>
            <a:endParaRPr lang="it-IT"/>
          </a:p>
        </p:txBody>
      </p:sp>
      <p:sp>
        <p:nvSpPr>
          <p:cNvPr id="5" name="Rettangolo 4"/>
          <p:cNvSpPr/>
          <p:nvPr userDrawn="1"/>
        </p:nvSpPr>
        <p:spPr>
          <a:xfrm>
            <a:off x="7" y="1335530"/>
            <a:ext cx="2237879" cy="59092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0"/>
          </p:nvPr>
        </p:nvSpPr>
        <p:spPr>
          <a:xfrm>
            <a:off x="368300" y="292507"/>
            <a:ext cx="9904589" cy="984376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1" hasCustomPrompt="1"/>
          </p:nvPr>
        </p:nvSpPr>
        <p:spPr>
          <a:xfrm>
            <a:off x="368299" y="5546727"/>
            <a:ext cx="11457517" cy="1017588"/>
          </a:xfrm>
          <a:prstGeom prst="rect">
            <a:avLst/>
          </a:prstGeom>
          <a:solidFill>
            <a:srgbClr val="13294B">
              <a:alpha val="84000"/>
            </a:srgbClr>
          </a:solidFill>
          <a:ln>
            <a:noFill/>
          </a:ln>
          <a:effectLst/>
        </p:spPr>
        <p:txBody>
          <a:bodyPr vert="horz" lIns="360000" tIns="140400" rIns="360000" bIns="140400" anchor="ctr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it-IT"/>
              <a:t>didascalia</a:t>
            </a:r>
          </a:p>
        </p:txBody>
      </p:sp>
      <p:pic>
        <p:nvPicPr>
          <p:cNvPr id="9" name="Picture 8" descr="\\Mac\Home\Desktop\REBRANDING\template pptx\RINA colour RGB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395" y="437871"/>
            <a:ext cx="1238077" cy="95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451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 userDrawn="1"/>
        </p:nvSpPr>
        <p:spPr>
          <a:xfrm>
            <a:off x="7" y="1335530"/>
            <a:ext cx="2237879" cy="59092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368300" y="292507"/>
            <a:ext cx="9904589" cy="984376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sp>
        <p:nvSpPr>
          <p:cNvPr id="11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368306" y="1681163"/>
            <a:ext cx="11457519" cy="4883036"/>
          </a:xfrm>
          <a:prstGeom prst="rect">
            <a:avLst/>
          </a:prstGeom>
        </p:spPr>
        <p:txBody>
          <a:bodyPr vert="horz" anchor="ctr"/>
          <a:lstStyle>
            <a:lvl1pPr marL="0" indent="0" algn="l" defTabSz="609585" rtl="0" eaLnBrk="1" latinLnBrk="0" hangingPunct="1">
              <a:lnSpc>
                <a:spcPct val="150000"/>
              </a:lnSpc>
              <a:buNone/>
              <a:defRPr lang="it-IT" sz="2400" kern="1200" dirty="0" smtClean="0">
                <a:solidFill>
                  <a:srgbClr val="4C4E4E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24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6" name="Picture 5" descr="\\Mac\Home\Desktop\REBRANDING\template pptx\RINA colour RGB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395" y="437871"/>
            <a:ext cx="1238077" cy="95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40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16934" y="-19803"/>
            <a:ext cx="6420479" cy="6877804"/>
          </a:xfrm>
          <a:custGeom>
            <a:avLst/>
            <a:gdLst>
              <a:gd name="connsiteX0" fmla="*/ 0 w 5451475"/>
              <a:gd name="connsiteY0" fmla="*/ 0 h 6858000"/>
              <a:gd name="connsiteX1" fmla="*/ 2725738 w 5451475"/>
              <a:gd name="connsiteY1" fmla="*/ 0 h 6858000"/>
              <a:gd name="connsiteX2" fmla="*/ 5451475 w 5451475"/>
              <a:gd name="connsiteY2" fmla="*/ 2725738 h 6858000"/>
              <a:gd name="connsiteX3" fmla="*/ 5451475 w 5451475"/>
              <a:gd name="connsiteY3" fmla="*/ 6858000 h 6858000"/>
              <a:gd name="connsiteX4" fmla="*/ 0 w 5451475"/>
              <a:gd name="connsiteY4" fmla="*/ 6858000 h 6858000"/>
              <a:gd name="connsiteX5" fmla="*/ 0 w 5451475"/>
              <a:gd name="connsiteY5" fmla="*/ 0 h 6858000"/>
              <a:gd name="connsiteX0" fmla="*/ 0 w 5451475"/>
              <a:gd name="connsiteY0" fmla="*/ 6773 h 6864773"/>
              <a:gd name="connsiteX1" fmla="*/ 253471 w 5451475"/>
              <a:gd name="connsiteY1" fmla="*/ 0 h 6864773"/>
              <a:gd name="connsiteX2" fmla="*/ 5451475 w 5451475"/>
              <a:gd name="connsiteY2" fmla="*/ 2732511 h 6864773"/>
              <a:gd name="connsiteX3" fmla="*/ 5451475 w 5451475"/>
              <a:gd name="connsiteY3" fmla="*/ 6864773 h 6864773"/>
              <a:gd name="connsiteX4" fmla="*/ 0 w 5451475"/>
              <a:gd name="connsiteY4" fmla="*/ 6864773 h 6864773"/>
              <a:gd name="connsiteX5" fmla="*/ 0 w 5451475"/>
              <a:gd name="connsiteY5" fmla="*/ 6773 h 6864773"/>
              <a:gd name="connsiteX0" fmla="*/ 0 w 5451475"/>
              <a:gd name="connsiteY0" fmla="*/ 6773 h 6864773"/>
              <a:gd name="connsiteX1" fmla="*/ 253471 w 5451475"/>
              <a:gd name="connsiteY1" fmla="*/ 0 h 6864773"/>
              <a:gd name="connsiteX2" fmla="*/ 5444702 w 5451475"/>
              <a:gd name="connsiteY2" fmla="*/ 6857471 h 6864773"/>
              <a:gd name="connsiteX3" fmla="*/ 5451475 w 5451475"/>
              <a:gd name="connsiteY3" fmla="*/ 6864773 h 6864773"/>
              <a:gd name="connsiteX4" fmla="*/ 0 w 5451475"/>
              <a:gd name="connsiteY4" fmla="*/ 6864773 h 6864773"/>
              <a:gd name="connsiteX5" fmla="*/ 0 w 5451475"/>
              <a:gd name="connsiteY5" fmla="*/ 6773 h 6864773"/>
              <a:gd name="connsiteX0" fmla="*/ 0 w 5451475"/>
              <a:gd name="connsiteY0" fmla="*/ 2011 h 6860011"/>
              <a:gd name="connsiteX1" fmla="*/ 293952 w 5451475"/>
              <a:gd name="connsiteY1" fmla="*/ 0 h 6860011"/>
              <a:gd name="connsiteX2" fmla="*/ 5444702 w 5451475"/>
              <a:gd name="connsiteY2" fmla="*/ 6852709 h 6860011"/>
              <a:gd name="connsiteX3" fmla="*/ 5451475 w 5451475"/>
              <a:gd name="connsiteY3" fmla="*/ 6860011 h 6860011"/>
              <a:gd name="connsiteX4" fmla="*/ 0 w 5451475"/>
              <a:gd name="connsiteY4" fmla="*/ 6860011 h 6860011"/>
              <a:gd name="connsiteX5" fmla="*/ 0 w 5451475"/>
              <a:gd name="connsiteY5" fmla="*/ 2011 h 6860011"/>
              <a:gd name="connsiteX0" fmla="*/ 0 w 5464175"/>
              <a:gd name="connsiteY0" fmla="*/ 2011 h 6860011"/>
              <a:gd name="connsiteX1" fmla="*/ 306652 w 5464175"/>
              <a:gd name="connsiteY1" fmla="*/ 0 h 6860011"/>
              <a:gd name="connsiteX2" fmla="*/ 5457402 w 5464175"/>
              <a:gd name="connsiteY2" fmla="*/ 6852709 h 6860011"/>
              <a:gd name="connsiteX3" fmla="*/ 5464175 w 5464175"/>
              <a:gd name="connsiteY3" fmla="*/ 6860011 h 6860011"/>
              <a:gd name="connsiteX4" fmla="*/ 12700 w 5464175"/>
              <a:gd name="connsiteY4" fmla="*/ 6860011 h 6860011"/>
              <a:gd name="connsiteX5" fmla="*/ 0 w 5464175"/>
              <a:gd name="connsiteY5" fmla="*/ 2011 h 6860011"/>
              <a:gd name="connsiteX0" fmla="*/ 0 w 5464175"/>
              <a:gd name="connsiteY0" fmla="*/ 0 h 6889750"/>
              <a:gd name="connsiteX1" fmla="*/ 306652 w 5464175"/>
              <a:gd name="connsiteY1" fmla="*/ 29739 h 6889750"/>
              <a:gd name="connsiteX2" fmla="*/ 5457402 w 5464175"/>
              <a:gd name="connsiteY2" fmla="*/ 6882448 h 6889750"/>
              <a:gd name="connsiteX3" fmla="*/ 5464175 w 5464175"/>
              <a:gd name="connsiteY3" fmla="*/ 6889750 h 6889750"/>
              <a:gd name="connsiteX4" fmla="*/ 12700 w 5464175"/>
              <a:gd name="connsiteY4" fmla="*/ 6889750 h 6889750"/>
              <a:gd name="connsiteX5" fmla="*/ 0 w 5464175"/>
              <a:gd name="connsiteY5" fmla="*/ 0 h 6889750"/>
              <a:gd name="connsiteX0" fmla="*/ 0 w 5464175"/>
              <a:gd name="connsiteY0" fmla="*/ 0 h 6889750"/>
              <a:gd name="connsiteX1" fmla="*/ 287602 w 5464175"/>
              <a:gd name="connsiteY1" fmla="*/ 10689 h 6889750"/>
              <a:gd name="connsiteX2" fmla="*/ 5457402 w 5464175"/>
              <a:gd name="connsiteY2" fmla="*/ 6882448 h 6889750"/>
              <a:gd name="connsiteX3" fmla="*/ 5464175 w 5464175"/>
              <a:gd name="connsiteY3" fmla="*/ 6889750 h 6889750"/>
              <a:gd name="connsiteX4" fmla="*/ 12700 w 5464175"/>
              <a:gd name="connsiteY4" fmla="*/ 6889750 h 6889750"/>
              <a:gd name="connsiteX5" fmla="*/ 0 w 5464175"/>
              <a:gd name="connsiteY5" fmla="*/ 0 h 6889750"/>
              <a:gd name="connsiteX0" fmla="*/ 0 w 5470138"/>
              <a:gd name="connsiteY0" fmla="*/ 1044806 h 6879061"/>
              <a:gd name="connsiteX1" fmla="*/ 293565 w 5470138"/>
              <a:gd name="connsiteY1" fmla="*/ 0 h 6879061"/>
              <a:gd name="connsiteX2" fmla="*/ 5463365 w 5470138"/>
              <a:gd name="connsiteY2" fmla="*/ 6871759 h 6879061"/>
              <a:gd name="connsiteX3" fmla="*/ 5470138 w 5470138"/>
              <a:gd name="connsiteY3" fmla="*/ 6879061 h 6879061"/>
              <a:gd name="connsiteX4" fmla="*/ 18663 w 5470138"/>
              <a:gd name="connsiteY4" fmla="*/ 6879061 h 6879061"/>
              <a:gd name="connsiteX5" fmla="*/ 0 w 5470138"/>
              <a:gd name="connsiteY5" fmla="*/ 1044806 h 6879061"/>
              <a:gd name="connsiteX0" fmla="*/ 0 w 5470138"/>
              <a:gd name="connsiteY0" fmla="*/ 19127 h 5853382"/>
              <a:gd name="connsiteX1" fmla="*/ 1056860 w 5470138"/>
              <a:gd name="connsiteY1" fmla="*/ 0 h 5853382"/>
              <a:gd name="connsiteX2" fmla="*/ 5463365 w 5470138"/>
              <a:gd name="connsiteY2" fmla="*/ 5846080 h 5853382"/>
              <a:gd name="connsiteX3" fmla="*/ 5470138 w 5470138"/>
              <a:gd name="connsiteY3" fmla="*/ 5853382 h 5853382"/>
              <a:gd name="connsiteX4" fmla="*/ 18663 w 5470138"/>
              <a:gd name="connsiteY4" fmla="*/ 5853382 h 5853382"/>
              <a:gd name="connsiteX5" fmla="*/ 0 w 5470138"/>
              <a:gd name="connsiteY5" fmla="*/ 19127 h 5853382"/>
              <a:gd name="connsiteX0" fmla="*/ 0 w 5464174"/>
              <a:gd name="connsiteY0" fmla="*/ 1238 h 5853382"/>
              <a:gd name="connsiteX1" fmla="*/ 1050896 w 5464174"/>
              <a:gd name="connsiteY1" fmla="*/ 0 h 5853382"/>
              <a:gd name="connsiteX2" fmla="*/ 5457401 w 5464174"/>
              <a:gd name="connsiteY2" fmla="*/ 5846080 h 5853382"/>
              <a:gd name="connsiteX3" fmla="*/ 5464174 w 5464174"/>
              <a:gd name="connsiteY3" fmla="*/ 5853382 h 5853382"/>
              <a:gd name="connsiteX4" fmla="*/ 12699 w 5464174"/>
              <a:gd name="connsiteY4" fmla="*/ 5853382 h 5853382"/>
              <a:gd name="connsiteX5" fmla="*/ 0 w 5464174"/>
              <a:gd name="connsiteY5" fmla="*/ 1238 h 585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4174" h="5853382">
                <a:moveTo>
                  <a:pt x="0" y="1238"/>
                </a:moveTo>
                <a:lnTo>
                  <a:pt x="1050896" y="0"/>
                </a:lnTo>
                <a:lnTo>
                  <a:pt x="5457401" y="5846080"/>
                </a:lnTo>
                <a:lnTo>
                  <a:pt x="5464174" y="5853382"/>
                </a:lnTo>
                <a:lnTo>
                  <a:pt x="12699" y="5853382"/>
                </a:lnTo>
                <a:cubicBezTo>
                  <a:pt x="8466" y="3567382"/>
                  <a:pt x="4233" y="2287238"/>
                  <a:pt x="0" y="12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l">
              <a:defRPr lang="en-US" sz="133" dirty="0">
                <a:solidFill>
                  <a:srgbClr val="13294B"/>
                </a:solidFill>
              </a:defRPr>
            </a:lvl1pPr>
          </a:lstStyle>
          <a:p>
            <a:pPr marL="0" lvl="0" algn="ctr"/>
            <a:r>
              <a:rPr lang="it-IT"/>
              <a:t>---</a:t>
            </a:r>
            <a:endParaRPr lang="en-US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/>
          </p:nvPr>
        </p:nvSpPr>
        <p:spPr>
          <a:xfrm rot="10800000">
            <a:off x="8347676" y="-1"/>
            <a:ext cx="3844323" cy="5091452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3" dirty="0">
                <a:solidFill>
                  <a:srgbClr val="3EB1C8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Segnaposto testo 9"/>
          <p:cNvSpPr>
            <a:spLocks noGrp="1"/>
          </p:cNvSpPr>
          <p:nvPr>
            <p:ph type="body" sz="quarter" idx="13"/>
          </p:nvPr>
        </p:nvSpPr>
        <p:spPr>
          <a:xfrm>
            <a:off x="359833" y="4919135"/>
            <a:ext cx="4928683" cy="899588"/>
          </a:xfrm>
          <a:prstGeom prst="rect">
            <a:avLst/>
          </a:prstGeom>
        </p:spPr>
        <p:txBody>
          <a:bodyPr vert="horz" anchor="ctr"/>
          <a:lstStyle>
            <a:lvl1pPr marL="0" indent="0" algn="l" defTabSz="609585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it-IT" sz="16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24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Segnaposto testo 6"/>
          <p:cNvSpPr>
            <a:spLocks noGrp="1"/>
          </p:cNvSpPr>
          <p:nvPr>
            <p:ph type="body" sz="quarter" idx="11" hasCustomPrompt="1"/>
          </p:nvPr>
        </p:nvSpPr>
        <p:spPr>
          <a:xfrm>
            <a:off x="359834" y="3928531"/>
            <a:ext cx="3838505" cy="990600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13294B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Title</a:t>
            </a:r>
          </a:p>
        </p:txBody>
      </p:sp>
      <p:pic>
        <p:nvPicPr>
          <p:cNvPr id="11" name="Picture 5" descr="\\Mac\Home\Desktop\REBRANDING\template pptx\RINA colour RGB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91" y="5869813"/>
            <a:ext cx="1238077" cy="95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1329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5" name="Rettangolo 4"/>
          <p:cNvSpPr/>
          <p:nvPr userDrawn="1"/>
        </p:nvSpPr>
        <p:spPr>
          <a:xfrm>
            <a:off x="7" y="1335530"/>
            <a:ext cx="2237879" cy="59092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0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368300" y="292507"/>
            <a:ext cx="9904589" cy="984376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sp>
        <p:nvSpPr>
          <p:cNvPr id="7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368299" y="1681163"/>
            <a:ext cx="11451168" cy="4883036"/>
          </a:xfrm>
          <a:prstGeom prst="rect">
            <a:avLst/>
          </a:prstGeom>
        </p:spPr>
        <p:txBody>
          <a:bodyPr vert="horz" anchor="ctr"/>
          <a:lstStyle>
            <a:lvl1pPr marL="0" indent="0" algn="l" defTabSz="609585" rtl="0" eaLnBrk="1" latinLnBrk="0" hangingPunct="1">
              <a:lnSpc>
                <a:spcPct val="150000"/>
              </a:lnSpc>
              <a:buNone/>
              <a:defRPr lang="it-IT" sz="24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24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8891" y="431520"/>
            <a:ext cx="1250581" cy="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865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0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/>
          </p:nvPr>
        </p:nvSpPr>
        <p:spPr>
          <a:xfrm rot="10800000">
            <a:off x="8347676" y="-1"/>
            <a:ext cx="3844323" cy="5091452"/>
          </a:xfrm>
          <a:prstGeom prst="triangle">
            <a:avLst>
              <a:gd name="adj" fmla="val 0"/>
            </a:avLst>
          </a:prstGeom>
          <a:solidFill>
            <a:srgbClr val="1329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3" dirty="0">
                <a:solidFill>
                  <a:srgbClr val="3EB1C8"/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16934" y="-19803"/>
            <a:ext cx="6420479" cy="6877804"/>
          </a:xfrm>
          <a:custGeom>
            <a:avLst/>
            <a:gdLst>
              <a:gd name="connsiteX0" fmla="*/ 0 w 5451475"/>
              <a:gd name="connsiteY0" fmla="*/ 0 h 6858000"/>
              <a:gd name="connsiteX1" fmla="*/ 2725738 w 5451475"/>
              <a:gd name="connsiteY1" fmla="*/ 0 h 6858000"/>
              <a:gd name="connsiteX2" fmla="*/ 5451475 w 5451475"/>
              <a:gd name="connsiteY2" fmla="*/ 2725738 h 6858000"/>
              <a:gd name="connsiteX3" fmla="*/ 5451475 w 5451475"/>
              <a:gd name="connsiteY3" fmla="*/ 6858000 h 6858000"/>
              <a:gd name="connsiteX4" fmla="*/ 0 w 5451475"/>
              <a:gd name="connsiteY4" fmla="*/ 6858000 h 6858000"/>
              <a:gd name="connsiteX5" fmla="*/ 0 w 5451475"/>
              <a:gd name="connsiteY5" fmla="*/ 0 h 6858000"/>
              <a:gd name="connsiteX0" fmla="*/ 0 w 5451475"/>
              <a:gd name="connsiteY0" fmla="*/ 6773 h 6864773"/>
              <a:gd name="connsiteX1" fmla="*/ 253471 w 5451475"/>
              <a:gd name="connsiteY1" fmla="*/ 0 h 6864773"/>
              <a:gd name="connsiteX2" fmla="*/ 5451475 w 5451475"/>
              <a:gd name="connsiteY2" fmla="*/ 2732511 h 6864773"/>
              <a:gd name="connsiteX3" fmla="*/ 5451475 w 5451475"/>
              <a:gd name="connsiteY3" fmla="*/ 6864773 h 6864773"/>
              <a:gd name="connsiteX4" fmla="*/ 0 w 5451475"/>
              <a:gd name="connsiteY4" fmla="*/ 6864773 h 6864773"/>
              <a:gd name="connsiteX5" fmla="*/ 0 w 5451475"/>
              <a:gd name="connsiteY5" fmla="*/ 6773 h 6864773"/>
              <a:gd name="connsiteX0" fmla="*/ 0 w 5451475"/>
              <a:gd name="connsiteY0" fmla="*/ 6773 h 6864773"/>
              <a:gd name="connsiteX1" fmla="*/ 253471 w 5451475"/>
              <a:gd name="connsiteY1" fmla="*/ 0 h 6864773"/>
              <a:gd name="connsiteX2" fmla="*/ 5444702 w 5451475"/>
              <a:gd name="connsiteY2" fmla="*/ 6857471 h 6864773"/>
              <a:gd name="connsiteX3" fmla="*/ 5451475 w 5451475"/>
              <a:gd name="connsiteY3" fmla="*/ 6864773 h 6864773"/>
              <a:gd name="connsiteX4" fmla="*/ 0 w 5451475"/>
              <a:gd name="connsiteY4" fmla="*/ 6864773 h 6864773"/>
              <a:gd name="connsiteX5" fmla="*/ 0 w 5451475"/>
              <a:gd name="connsiteY5" fmla="*/ 6773 h 6864773"/>
              <a:gd name="connsiteX0" fmla="*/ 0 w 5451475"/>
              <a:gd name="connsiteY0" fmla="*/ 2011 h 6860011"/>
              <a:gd name="connsiteX1" fmla="*/ 293952 w 5451475"/>
              <a:gd name="connsiteY1" fmla="*/ 0 h 6860011"/>
              <a:gd name="connsiteX2" fmla="*/ 5444702 w 5451475"/>
              <a:gd name="connsiteY2" fmla="*/ 6852709 h 6860011"/>
              <a:gd name="connsiteX3" fmla="*/ 5451475 w 5451475"/>
              <a:gd name="connsiteY3" fmla="*/ 6860011 h 6860011"/>
              <a:gd name="connsiteX4" fmla="*/ 0 w 5451475"/>
              <a:gd name="connsiteY4" fmla="*/ 6860011 h 6860011"/>
              <a:gd name="connsiteX5" fmla="*/ 0 w 5451475"/>
              <a:gd name="connsiteY5" fmla="*/ 2011 h 6860011"/>
              <a:gd name="connsiteX0" fmla="*/ 0 w 5464175"/>
              <a:gd name="connsiteY0" fmla="*/ 2011 h 6860011"/>
              <a:gd name="connsiteX1" fmla="*/ 306652 w 5464175"/>
              <a:gd name="connsiteY1" fmla="*/ 0 h 6860011"/>
              <a:gd name="connsiteX2" fmla="*/ 5457402 w 5464175"/>
              <a:gd name="connsiteY2" fmla="*/ 6852709 h 6860011"/>
              <a:gd name="connsiteX3" fmla="*/ 5464175 w 5464175"/>
              <a:gd name="connsiteY3" fmla="*/ 6860011 h 6860011"/>
              <a:gd name="connsiteX4" fmla="*/ 12700 w 5464175"/>
              <a:gd name="connsiteY4" fmla="*/ 6860011 h 6860011"/>
              <a:gd name="connsiteX5" fmla="*/ 0 w 5464175"/>
              <a:gd name="connsiteY5" fmla="*/ 2011 h 6860011"/>
              <a:gd name="connsiteX0" fmla="*/ 0 w 5464175"/>
              <a:gd name="connsiteY0" fmla="*/ 0 h 6889750"/>
              <a:gd name="connsiteX1" fmla="*/ 306652 w 5464175"/>
              <a:gd name="connsiteY1" fmla="*/ 29739 h 6889750"/>
              <a:gd name="connsiteX2" fmla="*/ 5457402 w 5464175"/>
              <a:gd name="connsiteY2" fmla="*/ 6882448 h 6889750"/>
              <a:gd name="connsiteX3" fmla="*/ 5464175 w 5464175"/>
              <a:gd name="connsiteY3" fmla="*/ 6889750 h 6889750"/>
              <a:gd name="connsiteX4" fmla="*/ 12700 w 5464175"/>
              <a:gd name="connsiteY4" fmla="*/ 6889750 h 6889750"/>
              <a:gd name="connsiteX5" fmla="*/ 0 w 5464175"/>
              <a:gd name="connsiteY5" fmla="*/ 0 h 6889750"/>
              <a:gd name="connsiteX0" fmla="*/ 0 w 5464175"/>
              <a:gd name="connsiteY0" fmla="*/ 0 h 6889750"/>
              <a:gd name="connsiteX1" fmla="*/ 287602 w 5464175"/>
              <a:gd name="connsiteY1" fmla="*/ 10689 h 6889750"/>
              <a:gd name="connsiteX2" fmla="*/ 5457402 w 5464175"/>
              <a:gd name="connsiteY2" fmla="*/ 6882448 h 6889750"/>
              <a:gd name="connsiteX3" fmla="*/ 5464175 w 5464175"/>
              <a:gd name="connsiteY3" fmla="*/ 6889750 h 6889750"/>
              <a:gd name="connsiteX4" fmla="*/ 12700 w 5464175"/>
              <a:gd name="connsiteY4" fmla="*/ 6889750 h 6889750"/>
              <a:gd name="connsiteX5" fmla="*/ 0 w 5464175"/>
              <a:gd name="connsiteY5" fmla="*/ 0 h 6889750"/>
              <a:gd name="connsiteX0" fmla="*/ 0 w 5470138"/>
              <a:gd name="connsiteY0" fmla="*/ 1044806 h 6879061"/>
              <a:gd name="connsiteX1" fmla="*/ 293565 w 5470138"/>
              <a:gd name="connsiteY1" fmla="*/ 0 h 6879061"/>
              <a:gd name="connsiteX2" fmla="*/ 5463365 w 5470138"/>
              <a:gd name="connsiteY2" fmla="*/ 6871759 h 6879061"/>
              <a:gd name="connsiteX3" fmla="*/ 5470138 w 5470138"/>
              <a:gd name="connsiteY3" fmla="*/ 6879061 h 6879061"/>
              <a:gd name="connsiteX4" fmla="*/ 18663 w 5470138"/>
              <a:gd name="connsiteY4" fmla="*/ 6879061 h 6879061"/>
              <a:gd name="connsiteX5" fmla="*/ 0 w 5470138"/>
              <a:gd name="connsiteY5" fmla="*/ 1044806 h 6879061"/>
              <a:gd name="connsiteX0" fmla="*/ 0 w 5470138"/>
              <a:gd name="connsiteY0" fmla="*/ 19127 h 5853382"/>
              <a:gd name="connsiteX1" fmla="*/ 1056860 w 5470138"/>
              <a:gd name="connsiteY1" fmla="*/ 0 h 5853382"/>
              <a:gd name="connsiteX2" fmla="*/ 5463365 w 5470138"/>
              <a:gd name="connsiteY2" fmla="*/ 5846080 h 5853382"/>
              <a:gd name="connsiteX3" fmla="*/ 5470138 w 5470138"/>
              <a:gd name="connsiteY3" fmla="*/ 5853382 h 5853382"/>
              <a:gd name="connsiteX4" fmla="*/ 18663 w 5470138"/>
              <a:gd name="connsiteY4" fmla="*/ 5853382 h 5853382"/>
              <a:gd name="connsiteX5" fmla="*/ 0 w 5470138"/>
              <a:gd name="connsiteY5" fmla="*/ 19127 h 5853382"/>
              <a:gd name="connsiteX0" fmla="*/ 0 w 5464174"/>
              <a:gd name="connsiteY0" fmla="*/ 1238 h 5853382"/>
              <a:gd name="connsiteX1" fmla="*/ 1050896 w 5464174"/>
              <a:gd name="connsiteY1" fmla="*/ 0 h 5853382"/>
              <a:gd name="connsiteX2" fmla="*/ 5457401 w 5464174"/>
              <a:gd name="connsiteY2" fmla="*/ 5846080 h 5853382"/>
              <a:gd name="connsiteX3" fmla="*/ 5464174 w 5464174"/>
              <a:gd name="connsiteY3" fmla="*/ 5853382 h 5853382"/>
              <a:gd name="connsiteX4" fmla="*/ 12699 w 5464174"/>
              <a:gd name="connsiteY4" fmla="*/ 5853382 h 5853382"/>
              <a:gd name="connsiteX5" fmla="*/ 0 w 5464174"/>
              <a:gd name="connsiteY5" fmla="*/ 1238 h 585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4174" h="5853382">
                <a:moveTo>
                  <a:pt x="0" y="1238"/>
                </a:moveTo>
                <a:lnTo>
                  <a:pt x="1050896" y="0"/>
                </a:lnTo>
                <a:lnTo>
                  <a:pt x="5457401" y="5846080"/>
                </a:lnTo>
                <a:lnTo>
                  <a:pt x="5464174" y="5853382"/>
                </a:lnTo>
                <a:lnTo>
                  <a:pt x="12699" y="5853382"/>
                </a:lnTo>
                <a:cubicBezTo>
                  <a:pt x="8466" y="3567382"/>
                  <a:pt x="4233" y="2287238"/>
                  <a:pt x="0" y="1238"/>
                </a:cubicBezTo>
                <a:close/>
              </a:path>
            </a:pathLst>
          </a:custGeom>
          <a:solidFill>
            <a:srgbClr val="1329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algn="l">
              <a:defRPr lang="en-US" sz="133" dirty="0">
                <a:solidFill>
                  <a:srgbClr val="13294B"/>
                </a:solidFill>
              </a:defRPr>
            </a:lvl1pPr>
          </a:lstStyle>
          <a:p>
            <a:pPr marL="0" lvl="0" algn="ctr"/>
            <a:r>
              <a:rPr lang="it-IT"/>
              <a:t>---</a:t>
            </a:r>
            <a:endParaRPr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345018" y="5937253"/>
            <a:ext cx="5137149" cy="627063"/>
          </a:xfrm>
          <a:prstGeom prst="rect">
            <a:avLst/>
          </a:prstGeom>
        </p:spPr>
        <p:txBody>
          <a:bodyPr vert="horz" anchor="b"/>
          <a:lstStyle>
            <a:lvl1pPr marL="0" indent="0">
              <a:buFontTx/>
              <a:buNone/>
              <a:defRPr sz="3733">
                <a:solidFill>
                  <a:srgbClr val="FFFFFF"/>
                </a:solidFill>
              </a:defRPr>
            </a:lvl1pPr>
          </a:lstStyle>
          <a:p>
            <a:pPr lvl="0"/>
            <a:r>
              <a:rPr lang="it-IT"/>
              <a:t>Title</a:t>
            </a:r>
          </a:p>
        </p:txBody>
      </p:sp>
      <p:pic>
        <p:nvPicPr>
          <p:cNvPr id="9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96" y="4286215"/>
            <a:ext cx="1544469" cy="118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63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nal cover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immagine 2">
            <a:extLst>
              <a:ext uri="{FF2B5EF4-FFF2-40B4-BE49-F238E27FC236}">
                <a16:creationId xmlns:a16="http://schemas.microsoft.com/office/drawing/2014/main" id="{F5FC718B-4890-4E96-8907-B120841F34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52777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003561E9-086C-46E3-960D-67D505CCAE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851" y="5371575"/>
            <a:ext cx="5148159" cy="752696"/>
          </a:xfrm>
          <a:prstGeom prst="rect">
            <a:avLst/>
          </a:prstGeom>
        </p:spPr>
      </p:pic>
      <p:pic>
        <p:nvPicPr>
          <p:cNvPr id="6" name="Picture 2" descr="\\Mac\Home\Desktop\REBRANDING\template pptx\RINA colour RGB-white-pres.png">
            <a:extLst>
              <a:ext uri="{FF2B5EF4-FFF2-40B4-BE49-F238E27FC236}">
                <a16:creationId xmlns:a16="http://schemas.microsoft.com/office/drawing/2014/main" id="{42E37E51-F8C4-426A-A368-D4F3A3680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056" y="5568227"/>
            <a:ext cx="1382168" cy="106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3122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_ok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2">
            <a:extLst>
              <a:ext uri="{FF2B5EF4-FFF2-40B4-BE49-F238E27FC236}">
                <a16:creationId xmlns:a16="http://schemas.microsoft.com/office/drawing/2014/main" id="{619D4AB4-2BC4-4297-B87C-AC013CA20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52777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 dirty="0"/>
          </a:p>
        </p:txBody>
      </p:sp>
      <p:sp>
        <p:nvSpPr>
          <p:cNvPr id="12" name="Segnaposto testo 7">
            <a:extLst>
              <a:ext uri="{FF2B5EF4-FFF2-40B4-BE49-F238E27FC236}">
                <a16:creationId xmlns:a16="http://schemas.microsoft.com/office/drawing/2014/main" id="{4B539C23-2E52-4D07-967F-AE563D0C38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74750" y="5785201"/>
            <a:ext cx="9534135" cy="627063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FontTx/>
              <a:buNone/>
              <a:defRPr sz="4267" b="1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/>
              <a:t>Title</a:t>
            </a:r>
          </a:p>
        </p:txBody>
      </p:sp>
      <p:pic>
        <p:nvPicPr>
          <p:cNvPr id="13" name="Picture 2" descr="\\Mac\Home\Desktop\REBRANDING\template pptx\RINA colour RGB-white-pres.png">
            <a:extLst>
              <a:ext uri="{FF2B5EF4-FFF2-40B4-BE49-F238E27FC236}">
                <a16:creationId xmlns:a16="http://schemas.microsoft.com/office/drawing/2014/main" id="{51369224-65E3-498E-96A5-98E5F918D73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056" y="5568227"/>
            <a:ext cx="1382168" cy="106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299700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bg>
      <p:bgPr>
        <a:solidFill>
          <a:srgbClr val="132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6"/>
          <p:cNvSpPr>
            <a:spLocks noGrp="1"/>
          </p:cNvSpPr>
          <p:nvPr>
            <p:ph type="body" sz="quarter" idx="11"/>
          </p:nvPr>
        </p:nvSpPr>
        <p:spPr>
          <a:xfrm>
            <a:off x="368300" y="292507"/>
            <a:ext cx="9904589" cy="984376"/>
          </a:xfrm>
          <a:prstGeom prst="rect">
            <a:avLst/>
          </a:prstGeom>
        </p:spPr>
        <p:txBody>
          <a:bodyPr vert="horz" anchor="b"/>
          <a:lstStyle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it-IT" sz="3200" b="1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t-IT"/>
              <a:t>Fare clic per modificare </a:t>
            </a:r>
          </a:p>
          <a:p>
            <a:pPr lvl="0"/>
            <a:r>
              <a:rPr lang="it-IT"/>
              <a:t>gli stili del testo dello schema</a:t>
            </a:r>
          </a:p>
        </p:txBody>
      </p:sp>
      <p:sp>
        <p:nvSpPr>
          <p:cNvPr id="7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368299" y="1604435"/>
            <a:ext cx="11451168" cy="4993216"/>
          </a:xfrm>
          <a:prstGeom prst="rect">
            <a:avLst/>
          </a:prstGeom>
        </p:spPr>
        <p:txBody>
          <a:bodyPr vert="horz" anchor="ctr"/>
          <a:lstStyle>
            <a:lvl1pPr marL="0" indent="0" algn="l" defTabSz="609585" rtl="0" eaLnBrk="1" latinLnBrk="0" hangingPunct="1">
              <a:lnSpc>
                <a:spcPct val="150000"/>
              </a:lnSpc>
              <a:buNone/>
              <a:defRPr lang="it-IT" sz="24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990575" indent="-380990">
              <a:buFont typeface="Wingdings" panose="05000000000000000000" pitchFamily="2" charset="2"/>
              <a:buChar char="§"/>
              <a:defRPr lang="it-IT" sz="2400" kern="1200" dirty="0" smtClean="0">
                <a:solidFill>
                  <a:srgbClr val="3EB1C8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</p:txBody>
      </p:sp>
      <p:pic>
        <p:nvPicPr>
          <p:cNvPr id="8" name="Picture 2" descr="\\Mac\Home\Desktop\REBRANDING\template pptx\RINA colour RGB-white-pre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8891" y="431520"/>
            <a:ext cx="1250581" cy="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3">
            <a:extLst>
              <a:ext uri="{FF2B5EF4-FFF2-40B4-BE49-F238E27FC236}">
                <a16:creationId xmlns:a16="http://schemas.microsoft.com/office/drawing/2014/main" id="{553C5F9B-3B08-496F-B21F-948D9326392C}"/>
              </a:ext>
            </a:extLst>
          </p:cNvPr>
          <p:cNvSpPr/>
          <p:nvPr userDrawn="1"/>
        </p:nvSpPr>
        <p:spPr>
          <a:xfrm flipV="1">
            <a:off x="-155467" y="965541"/>
            <a:ext cx="523773" cy="158408"/>
          </a:xfrm>
          <a:prstGeom prst="rect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3089657566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orient="horz" pos="70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-323199249,&quot;Placement&quot;:&quot;Header&quot;,&quot;Top&quot;:0.0,&quot;Left&quot;:844.39,&quot;SlideWidth&quot;:960,&quot;SlideHeight&quot;:540}">
            <a:extLst>
              <a:ext uri="{FF2B5EF4-FFF2-40B4-BE49-F238E27FC236}">
                <a16:creationId xmlns:a16="http://schemas.microsoft.com/office/drawing/2014/main" id="{F2B4B3BC-4008-47F9-8CD1-1326683D94C0}"/>
              </a:ext>
            </a:extLst>
          </p:cNvPr>
          <p:cNvSpPr txBox="1"/>
          <p:nvPr userDrawn="1"/>
        </p:nvSpPr>
        <p:spPr>
          <a:xfrm>
            <a:off x="10723753" y="0"/>
            <a:ext cx="1468247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000000"/>
                </a:solidFill>
                <a:latin typeface="Calibri" panose="020F0502020204030204" pitchFamily="34" charset="0"/>
              </a:rPr>
              <a:t>Security level: RINA/CL/SENSITIVE</a:t>
            </a:r>
          </a:p>
        </p:txBody>
      </p:sp>
    </p:spTree>
    <p:extLst>
      <p:ext uri="{BB962C8B-B14F-4D97-AF65-F5344CB8AC3E}">
        <p14:creationId xmlns:p14="http://schemas.microsoft.com/office/powerpoint/2010/main" val="261099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9" r:id="rId1"/>
    <p:sldLayoutId id="2147493479" r:id="rId2"/>
    <p:sldLayoutId id="2147493482" r:id="rId3"/>
    <p:sldLayoutId id="2147493484" r:id="rId4"/>
    <p:sldLayoutId id="2147493483" r:id="rId5"/>
    <p:sldLayoutId id="2147493486" r:id="rId6"/>
    <p:sldLayoutId id="2147493510" r:id="rId7"/>
    <p:sldLayoutId id="2147493511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D189BCFA-01B3-4942-9733-D56D765063A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03" imgH="503" progId="TCLayout.ActiveDocument.1">
                  <p:embed/>
                </p:oleObj>
              </mc:Choice>
              <mc:Fallback>
                <p:oleObj name="think-cell Slide" r:id="rId4" imgW="503" imgH="503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D189BCFA-01B3-4942-9733-D56D765063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781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56" userDrawn="1">
          <p15:clr>
            <a:srgbClr val="F26B43"/>
          </p15:clr>
        </p15:guide>
        <p15:guide id="2" orient="horz" pos="1011" userDrawn="1">
          <p15:clr>
            <a:srgbClr val="F26B43"/>
          </p15:clr>
        </p15:guide>
        <p15:guide id="3" pos="241" userDrawn="1">
          <p15:clr>
            <a:srgbClr val="F26B43"/>
          </p15:clr>
        </p15:guide>
        <p15:guide id="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5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34.png"/><Relationship Id="rId4" Type="http://schemas.openxmlformats.org/officeDocument/2006/relationships/image" Target="../media/image36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35.png"/><Relationship Id="rId7" Type="http://schemas.openxmlformats.org/officeDocument/2006/relationships/chart" Target="../charts/chart1.xml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11" Type="http://schemas.openxmlformats.org/officeDocument/2006/relationships/image" Target="../media/image36.png"/><Relationship Id="rId5" Type="http://schemas.openxmlformats.org/officeDocument/2006/relationships/image" Target="../media/image43.png"/><Relationship Id="rId10" Type="http://schemas.openxmlformats.org/officeDocument/2006/relationships/chart" Target="../charts/chart4.xml"/><Relationship Id="rId4" Type="http://schemas.openxmlformats.org/officeDocument/2006/relationships/image" Target="../media/image46.png"/><Relationship Id="rId9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svg"/><Relationship Id="rId7" Type="http://schemas.openxmlformats.org/officeDocument/2006/relationships/image" Target="../media/image65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png"/><Relationship Id="rId5" Type="http://schemas.openxmlformats.org/officeDocument/2006/relationships/image" Target="../media/image63.svg"/><Relationship Id="rId4" Type="http://schemas.openxmlformats.org/officeDocument/2006/relationships/image" Target="../media/image62.png"/><Relationship Id="rId9" Type="http://schemas.openxmlformats.org/officeDocument/2006/relationships/image" Target="../media/image6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7" Type="http://schemas.openxmlformats.org/officeDocument/2006/relationships/image" Target="../media/image73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sv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BC3DC7-99BD-094C-A879-4A4EC22201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5277745"/>
          </a:xfrm>
          <a:prstGeom prst="rect">
            <a:avLst/>
          </a:prstGeom>
        </p:spPr>
      </p:pic>
      <p:sp>
        <p:nvSpPr>
          <p:cNvPr id="10" name="Segnaposto testo 9"/>
          <p:cNvSpPr>
            <a:spLocks noGrp="1"/>
          </p:cNvSpPr>
          <p:nvPr>
            <p:ph type="body" sz="quarter" idx="12"/>
          </p:nvPr>
        </p:nvSpPr>
        <p:spPr>
          <a:xfrm>
            <a:off x="6624735" y="5739660"/>
            <a:ext cx="5184150" cy="718145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800"/>
              </a:lnSpc>
              <a:spcBef>
                <a:spcPts val="0"/>
              </a:spcBef>
            </a:pPr>
            <a:r>
              <a:rPr lang="en-US" sz="2667" dirty="0"/>
              <a:t>Research and Innovation for a sustainable built environment</a:t>
            </a:r>
          </a:p>
        </p:txBody>
      </p:sp>
    </p:spTree>
    <p:extLst>
      <p:ext uri="{BB962C8B-B14F-4D97-AF65-F5344CB8AC3E}">
        <p14:creationId xmlns:p14="http://schemas.microsoft.com/office/powerpoint/2010/main" val="283069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sunburst chart&#10;&#10;Description automatically generated">
            <a:extLst>
              <a:ext uri="{FF2B5EF4-FFF2-40B4-BE49-F238E27FC236}">
                <a16:creationId xmlns:a16="http://schemas.microsoft.com/office/drawing/2014/main" id="{8677C33A-09FE-42BD-9FD7-C409DFE1A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005" y="1021949"/>
            <a:ext cx="6000032" cy="517034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C40D942-271C-4CD2-A6CB-93787D8779A3}"/>
              </a:ext>
            </a:extLst>
          </p:cNvPr>
          <p:cNvCxnSpPr>
            <a:cxnSpLocks/>
          </p:cNvCxnSpPr>
          <p:nvPr/>
        </p:nvCxnSpPr>
        <p:spPr>
          <a:xfrm flipH="1">
            <a:off x="698678" y="2260460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472DD5-EBFD-4BED-883B-99BC45983306}"/>
              </a:ext>
            </a:extLst>
          </p:cNvPr>
          <p:cNvCxnSpPr>
            <a:cxnSpLocks/>
          </p:cNvCxnSpPr>
          <p:nvPr/>
        </p:nvCxnSpPr>
        <p:spPr>
          <a:xfrm flipH="1">
            <a:off x="8770412" y="2216314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89EC06-A197-42C0-9E38-72AA6A0D1542}"/>
              </a:ext>
            </a:extLst>
          </p:cNvPr>
          <p:cNvCxnSpPr>
            <a:cxnSpLocks/>
          </p:cNvCxnSpPr>
          <p:nvPr/>
        </p:nvCxnSpPr>
        <p:spPr>
          <a:xfrm flipH="1">
            <a:off x="9025265" y="4739074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D1AFAA7-5AA6-4614-8681-85CB4CD3734E}"/>
              </a:ext>
            </a:extLst>
          </p:cNvPr>
          <p:cNvCxnSpPr>
            <a:cxnSpLocks/>
          </p:cNvCxnSpPr>
          <p:nvPr/>
        </p:nvCxnSpPr>
        <p:spPr>
          <a:xfrm flipH="1">
            <a:off x="523414" y="4734299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8C1934B-1C20-4EF8-A58C-2A4A42855C1A}"/>
              </a:ext>
            </a:extLst>
          </p:cNvPr>
          <p:cNvSpPr txBox="1">
            <a:spLocks/>
          </p:cNvSpPr>
          <p:nvPr/>
        </p:nvSpPr>
        <p:spPr>
          <a:xfrm>
            <a:off x="698678" y="1569452"/>
            <a:ext cx="218612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RENOVATION</a:t>
            </a:r>
            <a:endParaRPr lang="it-IT" sz="3600" b="1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30EDA881-CAD0-41BB-B021-E8E482CDFC79}"/>
              </a:ext>
            </a:extLst>
          </p:cNvPr>
          <p:cNvSpPr txBox="1">
            <a:spLocks/>
          </p:cNvSpPr>
          <p:nvPr/>
        </p:nvSpPr>
        <p:spPr>
          <a:xfrm>
            <a:off x="531559" y="2266501"/>
            <a:ext cx="2725271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Residential &amp; non-Residential buildings </a:t>
            </a:r>
            <a:endParaRPr lang="it-IT" sz="2000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C6ADD66B-6768-4954-A15E-31CA8DCC0F75}"/>
              </a:ext>
            </a:extLst>
          </p:cNvPr>
          <p:cNvSpPr txBox="1">
            <a:spLocks/>
          </p:cNvSpPr>
          <p:nvPr/>
        </p:nvSpPr>
        <p:spPr>
          <a:xfrm>
            <a:off x="8770412" y="1491922"/>
            <a:ext cx="217456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MATERIALS</a:t>
            </a:r>
            <a:endParaRPr lang="it-IT" sz="3600" b="1" dirty="0"/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693A0B52-27B1-449E-BD15-4E7013EF8163}"/>
              </a:ext>
            </a:extLst>
          </p:cNvPr>
          <p:cNvSpPr txBox="1">
            <a:spLocks/>
          </p:cNvSpPr>
          <p:nvPr/>
        </p:nvSpPr>
        <p:spPr>
          <a:xfrm>
            <a:off x="8460932" y="2362483"/>
            <a:ext cx="302561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 e.g., Straw bale, Bamboo, Plastic, Wood, Rammed  earth, </a:t>
            </a:r>
            <a:r>
              <a:rPr lang="en-US" sz="1600" dirty="0" err="1"/>
              <a:t>Ferrock</a:t>
            </a:r>
            <a:r>
              <a:rPr lang="en-US" sz="1600" dirty="0"/>
              <a:t>, Alkali-activated materials</a:t>
            </a:r>
            <a:endParaRPr lang="it-IT" sz="2000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AB6A89D-7261-4C74-ADB1-12E4523E692E}"/>
              </a:ext>
            </a:extLst>
          </p:cNvPr>
          <p:cNvSpPr txBox="1">
            <a:spLocks/>
          </p:cNvSpPr>
          <p:nvPr/>
        </p:nvSpPr>
        <p:spPr>
          <a:xfrm>
            <a:off x="224180" y="4759646"/>
            <a:ext cx="302561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/>
              <a:t>Via Sustainability providing the objectives of a system </a:t>
            </a:r>
            <a:endParaRPr lang="it-IT" dirty="0"/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E1BD960C-0109-4946-BA39-AA1AB52FF59E}"/>
              </a:ext>
            </a:extLst>
          </p:cNvPr>
          <p:cNvSpPr txBox="1">
            <a:spLocks/>
          </p:cNvSpPr>
          <p:nvPr/>
        </p:nvSpPr>
        <p:spPr>
          <a:xfrm>
            <a:off x="812467" y="4051772"/>
            <a:ext cx="1608016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b="1"/>
              <a:t>RESILIENCE</a:t>
            </a:r>
            <a:endParaRPr lang="it-IT" sz="3600" b="1"/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F88AEBEB-6527-4F6C-9E9A-8466E6B614CA}"/>
              </a:ext>
            </a:extLst>
          </p:cNvPr>
          <p:cNvSpPr txBox="1">
            <a:spLocks/>
          </p:cNvSpPr>
          <p:nvPr/>
        </p:nvSpPr>
        <p:spPr>
          <a:xfrm>
            <a:off x="9025265" y="3952379"/>
            <a:ext cx="2186123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FRAMEWORKS</a:t>
            </a:r>
            <a:endParaRPr lang="it-IT" sz="3600" b="1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9275447-2FDC-4B98-AB28-8090EC0453F9}"/>
              </a:ext>
            </a:extLst>
          </p:cNvPr>
          <p:cNvSpPr txBox="1">
            <a:spLocks/>
          </p:cNvSpPr>
          <p:nvPr/>
        </p:nvSpPr>
        <p:spPr>
          <a:xfrm>
            <a:off x="8605519" y="4760772"/>
            <a:ext cx="302561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Stricter &amp; more demanding,</a:t>
            </a:r>
          </a:p>
          <a:p>
            <a:pPr algn="ctr"/>
            <a:r>
              <a:rPr lang="en-US" sz="1600" dirty="0"/>
              <a:t>globally accepted goals &amp; rules</a:t>
            </a:r>
            <a:endParaRPr lang="it-IT"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152EB8-05E5-4D8A-BFB2-BFF7533EF171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6299CA07-193F-4D89-9941-64EEF044FDAF}"/>
              </a:ext>
            </a:extLst>
          </p:cNvPr>
          <p:cNvSpPr txBox="1">
            <a:spLocks/>
          </p:cNvSpPr>
          <p:nvPr/>
        </p:nvSpPr>
        <p:spPr>
          <a:xfrm>
            <a:off x="444425" y="263064"/>
            <a:ext cx="9904589" cy="984376"/>
          </a:xfrm>
          <a:prstGeom prst="rect">
            <a:avLst/>
          </a:prstGeom>
        </p:spPr>
        <p:txBody>
          <a:bodyPr vert="horz" anchor="b"/>
          <a:lstStyle>
            <a:defPPr>
              <a:defRPr lang="en-US"/>
            </a:defPPr>
            <a:lvl1pPr marL="0" indent="0" algn="l" defTabSz="609585" rtl="0" eaLnBrk="1" fontAlgn="base" latinLnBrk="0" hangingPunct="1">
              <a:spcBef>
                <a:spcPct val="0"/>
              </a:spcBef>
              <a:spcAft>
                <a:spcPct val="0"/>
              </a:spcAft>
              <a:buFont typeface="Arial"/>
              <a:buNone/>
              <a:defRPr lang="it-IT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-28575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indent="-228600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indent="-22860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indent="-228600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indent="-228600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-228600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-228600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-228600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Sustainability Pillars</a:t>
            </a:r>
          </a:p>
        </p:txBody>
      </p:sp>
    </p:spTree>
    <p:extLst>
      <p:ext uri="{BB962C8B-B14F-4D97-AF65-F5344CB8AC3E}">
        <p14:creationId xmlns:p14="http://schemas.microsoft.com/office/powerpoint/2010/main" val="3266999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8300" y="287556"/>
            <a:ext cx="9904589" cy="984376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dirty="0"/>
              <a:t>Our assets and service areas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72B556-92A0-4E51-AC16-F63A5595669E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78BC13-BB16-40C1-A3A9-E44F3B9D8474}"/>
              </a:ext>
            </a:extLst>
          </p:cNvPr>
          <p:cNvSpPr/>
          <p:nvPr/>
        </p:nvSpPr>
        <p:spPr>
          <a:xfrm>
            <a:off x="6369623" y="1900923"/>
            <a:ext cx="5644808" cy="442799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C2A54CA-CACD-499A-A5EE-F10B62A50A84}"/>
              </a:ext>
            </a:extLst>
          </p:cNvPr>
          <p:cNvSpPr/>
          <p:nvPr/>
        </p:nvSpPr>
        <p:spPr>
          <a:xfrm>
            <a:off x="157946" y="1900923"/>
            <a:ext cx="5644808" cy="442799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D07301-AC54-41DF-98BF-E86A2F11BC0F}"/>
              </a:ext>
            </a:extLst>
          </p:cNvPr>
          <p:cNvSpPr/>
          <p:nvPr/>
        </p:nvSpPr>
        <p:spPr>
          <a:xfrm>
            <a:off x="324585" y="2264406"/>
            <a:ext cx="4086363" cy="712757"/>
          </a:xfrm>
          <a:prstGeom prst="rect">
            <a:avLst/>
          </a:prstGeom>
          <a:solidFill>
            <a:srgbClr val="3EB1C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37DE94-6B5C-4903-B16A-444E7FB17958}"/>
              </a:ext>
            </a:extLst>
          </p:cNvPr>
          <p:cNvSpPr/>
          <p:nvPr/>
        </p:nvSpPr>
        <p:spPr>
          <a:xfrm>
            <a:off x="7858066" y="2212136"/>
            <a:ext cx="2101053" cy="4206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Sustainability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DE8F3C3-DF13-4A19-A62D-0F4556636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0182" y="2527963"/>
            <a:ext cx="782877" cy="756227"/>
          </a:xfrm>
          <a:prstGeom prst="rect">
            <a:avLst/>
          </a:prstGeom>
        </p:spPr>
      </p:pic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59E05B6E-894C-4B96-AB38-0BC12168A81B}"/>
              </a:ext>
            </a:extLst>
          </p:cNvPr>
          <p:cNvSpPr/>
          <p:nvPr/>
        </p:nvSpPr>
        <p:spPr>
          <a:xfrm>
            <a:off x="6638271" y="2679515"/>
            <a:ext cx="4215332" cy="529867"/>
          </a:xfrm>
          <a:prstGeom prst="chevron">
            <a:avLst/>
          </a:prstGeom>
          <a:gradFill flip="none" rotWithShape="1">
            <a:gsLst>
              <a:gs pos="0">
                <a:srgbClr val="63BC01"/>
              </a:gs>
              <a:gs pos="40000">
                <a:srgbClr val="92D050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>
              <a:solidFill>
                <a:schemeClr val="tx1"/>
              </a:solidFill>
            </a:endParaRPr>
          </a:p>
        </p:txBody>
      </p:sp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5FAB291D-DF5C-45DE-A6CE-08EBB28EC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0182" y="4071818"/>
            <a:ext cx="872149" cy="639007"/>
          </a:xfrm>
          <a:prstGeom prst="rect">
            <a:avLst/>
          </a:prstGeom>
        </p:spPr>
      </p:pic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0829710E-469F-43FC-B254-6217F9750CC5}"/>
              </a:ext>
            </a:extLst>
          </p:cNvPr>
          <p:cNvSpPr/>
          <p:nvPr/>
        </p:nvSpPr>
        <p:spPr>
          <a:xfrm>
            <a:off x="6638271" y="4129732"/>
            <a:ext cx="4215332" cy="529867"/>
          </a:xfrm>
          <a:prstGeom prst="chevron">
            <a:avLst/>
          </a:prstGeom>
          <a:gradFill flip="none" rotWithShape="1">
            <a:gsLst>
              <a:gs pos="0">
                <a:srgbClr val="3EB1C8"/>
              </a:gs>
              <a:gs pos="50000">
                <a:srgbClr val="3EB1C8">
                  <a:tint val="44500"/>
                  <a:satMod val="160000"/>
                </a:srgbClr>
              </a:gs>
              <a:gs pos="100000">
                <a:srgbClr val="3EB1C8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>
              <a:solidFill>
                <a:schemeClr val="tx1"/>
              </a:solidFill>
            </a:endParaRP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4796C1C8-2A74-45BB-A20E-DCEC66C61E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32621" y="5186484"/>
            <a:ext cx="839424" cy="770905"/>
          </a:xfrm>
          <a:prstGeom prst="rect">
            <a:avLst/>
          </a:prstGeom>
        </p:spPr>
      </p:pic>
      <p:sp>
        <p:nvSpPr>
          <p:cNvPr id="40" name="Arrow: Chevron 39">
            <a:extLst>
              <a:ext uri="{FF2B5EF4-FFF2-40B4-BE49-F238E27FC236}">
                <a16:creationId xmlns:a16="http://schemas.microsoft.com/office/drawing/2014/main" id="{8850842C-7859-4A95-849C-117A73DA47A6}"/>
              </a:ext>
            </a:extLst>
          </p:cNvPr>
          <p:cNvSpPr/>
          <p:nvPr/>
        </p:nvSpPr>
        <p:spPr>
          <a:xfrm>
            <a:off x="6638271" y="5355371"/>
            <a:ext cx="4215332" cy="529867"/>
          </a:xfrm>
          <a:prstGeom prst="chevron">
            <a:avLst/>
          </a:prstGeom>
          <a:gradFill flip="none" rotWithShape="1">
            <a:gsLst>
              <a:gs pos="0">
                <a:srgbClr val="ACB417"/>
              </a:gs>
              <a:gs pos="50000">
                <a:srgbClr val="FFFF00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FE6FCEC-4598-4C52-A5F7-AABF4D2867BE}"/>
              </a:ext>
            </a:extLst>
          </p:cNvPr>
          <p:cNvSpPr/>
          <p:nvPr/>
        </p:nvSpPr>
        <p:spPr>
          <a:xfrm>
            <a:off x="7858066" y="3651190"/>
            <a:ext cx="2101053" cy="4206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Digitalization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CD92CC5-C069-47DA-B169-58CED5958DDA}"/>
              </a:ext>
            </a:extLst>
          </p:cNvPr>
          <p:cNvSpPr/>
          <p:nvPr/>
        </p:nvSpPr>
        <p:spPr>
          <a:xfrm>
            <a:off x="7881810" y="4885417"/>
            <a:ext cx="2101053" cy="4206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Resilience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CA4298C-F8F3-4668-BA4F-CC184AAA84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9568" y="2299364"/>
            <a:ext cx="596253" cy="59169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9A8633C-09B6-49FB-8E00-F574073F0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4901" y="3219306"/>
            <a:ext cx="924319" cy="91638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Picture 44" descr="A picture containing text&#10;&#10;Description automatically generated">
            <a:extLst>
              <a:ext uri="{FF2B5EF4-FFF2-40B4-BE49-F238E27FC236}">
                <a16:creationId xmlns:a16="http://schemas.microsoft.com/office/drawing/2014/main" id="{50C5F54B-3C70-4693-8EE3-4F592A983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2435" y="4282679"/>
            <a:ext cx="1010520" cy="901953"/>
          </a:xfrm>
          <a:prstGeom prst="rect">
            <a:avLst/>
          </a:prstGeom>
        </p:spPr>
      </p:pic>
      <p:pic>
        <p:nvPicPr>
          <p:cNvPr id="46" name="Picture 6" descr="Vettoriale - Icona Città Vettoriale Su Sfondo Bianco. Image 35939945.">
            <a:extLst>
              <a:ext uri="{FF2B5EF4-FFF2-40B4-BE49-F238E27FC236}">
                <a16:creationId xmlns:a16="http://schemas.microsoft.com/office/drawing/2014/main" id="{94816E08-404C-42E6-8FC2-50AFB99586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26122" r="25081" b="27474"/>
          <a:stretch/>
        </p:blipFill>
        <p:spPr bwMode="auto">
          <a:xfrm>
            <a:off x="4567633" y="5444271"/>
            <a:ext cx="1112535" cy="60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841FD6C6-BAD3-41EC-9D54-9A8E6E722F1D}"/>
              </a:ext>
            </a:extLst>
          </p:cNvPr>
          <p:cNvSpPr/>
          <p:nvPr/>
        </p:nvSpPr>
        <p:spPr>
          <a:xfrm>
            <a:off x="467758" y="2384899"/>
            <a:ext cx="2101053" cy="420628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Building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4766749-55DB-435A-A08D-1385CBE1F7D7}"/>
              </a:ext>
            </a:extLst>
          </p:cNvPr>
          <p:cNvSpPr/>
          <p:nvPr/>
        </p:nvSpPr>
        <p:spPr>
          <a:xfrm>
            <a:off x="1594402" y="4316499"/>
            <a:ext cx="2101053" cy="748923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Ports &amp; Marines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B538A65-D442-4BA1-ACAB-2EA4E178B3EA}"/>
              </a:ext>
            </a:extLst>
          </p:cNvPr>
          <p:cNvSpPr/>
          <p:nvPr/>
        </p:nvSpPr>
        <p:spPr>
          <a:xfrm>
            <a:off x="310760" y="3321120"/>
            <a:ext cx="4086363" cy="7127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8F1BED1-14C2-43BB-8F48-F517DE0625C3}"/>
              </a:ext>
            </a:extLst>
          </p:cNvPr>
          <p:cNvSpPr/>
          <p:nvPr/>
        </p:nvSpPr>
        <p:spPr>
          <a:xfrm>
            <a:off x="355600" y="4377833"/>
            <a:ext cx="4086363" cy="7127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760BD84-E030-4945-B57E-934233A90395}"/>
              </a:ext>
            </a:extLst>
          </p:cNvPr>
          <p:cNvSpPr/>
          <p:nvPr/>
        </p:nvSpPr>
        <p:spPr>
          <a:xfrm>
            <a:off x="355625" y="5434545"/>
            <a:ext cx="4086363" cy="7127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7BB02AE-0E94-4EB4-8C8B-DE182E16BA7D}"/>
              </a:ext>
            </a:extLst>
          </p:cNvPr>
          <p:cNvSpPr/>
          <p:nvPr/>
        </p:nvSpPr>
        <p:spPr>
          <a:xfrm>
            <a:off x="467758" y="3433488"/>
            <a:ext cx="2101053" cy="420628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Infrastructure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3D36BDB-8038-48C5-85CE-57055E413792}"/>
              </a:ext>
            </a:extLst>
          </p:cNvPr>
          <p:cNvSpPr/>
          <p:nvPr/>
        </p:nvSpPr>
        <p:spPr>
          <a:xfrm>
            <a:off x="467758" y="4523897"/>
            <a:ext cx="3346265" cy="420628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Ports &amp; Marines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8C1986B-CDEC-4F98-9543-E5AA95C6895C}"/>
              </a:ext>
            </a:extLst>
          </p:cNvPr>
          <p:cNvSpPr/>
          <p:nvPr/>
        </p:nvSpPr>
        <p:spPr>
          <a:xfrm>
            <a:off x="434246" y="5557752"/>
            <a:ext cx="3735228" cy="420628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2133" b="1" dirty="0">
                <a:solidFill>
                  <a:srgbClr val="14284B"/>
                </a:solidFill>
                <a:ea typeface="+mn-lt"/>
                <a:cs typeface="+mn-lt"/>
              </a:rPr>
              <a:t>Other Civil Infrastructure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EB6599A-16E1-4A05-A408-8C26B70B93D2}"/>
              </a:ext>
            </a:extLst>
          </p:cNvPr>
          <p:cNvSpPr txBox="1"/>
          <p:nvPr/>
        </p:nvSpPr>
        <p:spPr bwMode="auto">
          <a:xfrm>
            <a:off x="1808319" y="1660034"/>
            <a:ext cx="2335755" cy="41036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08">
              <a:buClr>
                <a:srgbClr val="4C4E4E"/>
              </a:buClr>
              <a:defRPr/>
            </a:pPr>
            <a:r>
              <a:rPr lang="en-US" sz="2667" b="1" dirty="0">
                <a:solidFill>
                  <a:srgbClr val="002060"/>
                </a:solidFill>
              </a:rPr>
              <a:t>ASSETS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95191C-4136-4DFB-8527-F03D304F514D}"/>
              </a:ext>
            </a:extLst>
          </p:cNvPr>
          <p:cNvSpPr txBox="1"/>
          <p:nvPr/>
        </p:nvSpPr>
        <p:spPr bwMode="auto">
          <a:xfrm>
            <a:off x="7132298" y="1650052"/>
            <a:ext cx="3900323" cy="41036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1219108">
              <a:buClr>
                <a:srgbClr val="4C4E4E"/>
              </a:buClr>
              <a:defRPr sz="2667" b="1">
                <a:solidFill>
                  <a:srgbClr val="002060"/>
                </a:solidFill>
              </a:defRPr>
            </a:lvl1pPr>
            <a:lvl2pPr marL="609585" defTabSz="609585">
              <a:defRPr sz="2400"/>
            </a:lvl2pPr>
            <a:lvl3pPr marL="1219170" defTabSz="609585">
              <a:defRPr sz="2400"/>
            </a:lvl3pPr>
            <a:lvl4pPr marL="1828754" defTabSz="609585">
              <a:defRPr sz="2400"/>
            </a:lvl4pPr>
            <a:lvl5pPr marL="2438339" defTabSz="609585">
              <a:defRPr sz="2400"/>
            </a:lvl5pPr>
            <a:lvl6pPr marL="3047924" defTabSz="609585">
              <a:defRPr sz="2400"/>
            </a:lvl6pPr>
            <a:lvl7pPr marL="3657509" defTabSz="609585">
              <a:defRPr sz="2400"/>
            </a:lvl7pPr>
            <a:lvl8pPr marL="4267093" defTabSz="609585">
              <a:defRPr sz="2400"/>
            </a:lvl8pPr>
            <a:lvl9pPr marL="4876678" defTabSz="609585">
              <a:defRPr sz="2400"/>
            </a:lvl9pPr>
          </a:lstStyle>
          <a:p>
            <a:r>
              <a:rPr lang="en-US" dirty="0"/>
              <a:t>SERVICES AREA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55380C-6433-4062-A0CC-ACAB5733B733}"/>
              </a:ext>
            </a:extLst>
          </p:cNvPr>
          <p:cNvSpPr/>
          <p:nvPr/>
        </p:nvSpPr>
        <p:spPr>
          <a:xfrm>
            <a:off x="6515100" y="2212136"/>
            <a:ext cx="5352315" cy="130122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7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8300" y="213507"/>
            <a:ext cx="9904589" cy="984376"/>
          </a:xfrm>
        </p:spPr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Ongoing and </a:t>
            </a:r>
            <a:r>
              <a:rPr lang="en-US" sz="2800">
                <a:ea typeface="+mj-lt"/>
                <a:cs typeface="+mj-lt"/>
              </a:rPr>
              <a:t>upcoming </a:t>
            </a:r>
            <a:r>
              <a:rPr lang="en-US" sz="2800"/>
              <a:t>R&amp;I Projects Analysis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9895BA-8B17-4F24-826A-D51D28191E45}"/>
              </a:ext>
            </a:extLst>
          </p:cNvPr>
          <p:cNvSpPr/>
          <p:nvPr/>
        </p:nvSpPr>
        <p:spPr>
          <a:xfrm>
            <a:off x="319207" y="1588147"/>
            <a:ext cx="2466972" cy="21082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2000" b="1" dirty="0">
                <a:solidFill>
                  <a:srgbClr val="4C4E4E"/>
                </a:solidFill>
                <a:ea typeface="Gulim"/>
              </a:rPr>
              <a:t>Themes</a:t>
            </a:r>
            <a:r>
              <a:rPr lang="en-US" sz="2000" dirty="0">
                <a:solidFill>
                  <a:srgbClr val="4C4E4E"/>
                </a:solidFill>
                <a:ea typeface="Gulim"/>
              </a:rPr>
              <a:t>: </a:t>
            </a:r>
          </a:p>
          <a:p>
            <a:pPr>
              <a:spcAft>
                <a:spcPts val="0"/>
              </a:spcAft>
            </a:pPr>
            <a:endParaRPr lang="en-US" sz="1100" dirty="0">
              <a:solidFill>
                <a:srgbClr val="4C4E4E"/>
              </a:solidFill>
              <a:ea typeface="Gulim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Resilience</a:t>
            </a:r>
          </a:p>
          <a:p>
            <a:pPr>
              <a:spcAft>
                <a:spcPts val="0"/>
              </a:spcAft>
            </a:pPr>
            <a:endParaRPr lang="en-US" sz="2000" dirty="0">
              <a:solidFill>
                <a:srgbClr val="4C4E4E"/>
              </a:solidFill>
              <a:ea typeface="Gulim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Sustainability</a:t>
            </a:r>
          </a:p>
          <a:p>
            <a:pPr>
              <a:spcAft>
                <a:spcPts val="0"/>
              </a:spcAft>
            </a:pPr>
            <a:endParaRPr lang="en-US" sz="2000" dirty="0">
              <a:solidFill>
                <a:srgbClr val="4C4E4E"/>
              </a:solidFill>
              <a:ea typeface="Gulim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Digitalization</a:t>
            </a:r>
            <a:endParaRPr lang="it-IT" sz="2000" dirty="0">
              <a:solidFill>
                <a:srgbClr val="4C4E4E"/>
              </a:solidFill>
              <a:ea typeface="Guli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B9A638-6AEF-4D50-9255-281B5464D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86694">
            <a:off x="2097279" y="2543100"/>
            <a:ext cx="448808" cy="4335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304F3AB-3F36-43A8-B6A7-BC60042399BD}"/>
              </a:ext>
            </a:extLst>
          </p:cNvPr>
          <p:cNvSpPr/>
          <p:nvPr/>
        </p:nvSpPr>
        <p:spPr>
          <a:xfrm>
            <a:off x="319206" y="3878004"/>
            <a:ext cx="2466972" cy="22058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867" b="1" dirty="0">
                <a:solidFill>
                  <a:srgbClr val="4C4E4E"/>
                </a:solidFill>
                <a:ea typeface="Gulim"/>
              </a:rPr>
              <a:t>Specific Fields</a:t>
            </a:r>
            <a:r>
              <a:rPr lang="en-US" sz="1867" dirty="0">
                <a:solidFill>
                  <a:srgbClr val="4C4E4E"/>
                </a:solidFill>
                <a:ea typeface="Gulim"/>
              </a:rPr>
              <a:t>:</a:t>
            </a:r>
          </a:p>
          <a:p>
            <a:pPr>
              <a:spcAft>
                <a:spcPts val="0"/>
              </a:spcAft>
            </a:pPr>
            <a:r>
              <a:rPr lang="en-US" sz="1867" dirty="0">
                <a:solidFill>
                  <a:srgbClr val="4C4E4E"/>
                </a:solidFill>
                <a:ea typeface="Gulim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Buildings</a:t>
            </a:r>
          </a:p>
          <a:p>
            <a:pPr>
              <a:spcAft>
                <a:spcPts val="0"/>
              </a:spcAft>
            </a:pPr>
            <a:endParaRPr lang="en-US" sz="2000" dirty="0">
              <a:solidFill>
                <a:srgbClr val="4C4E4E"/>
              </a:solidFill>
              <a:ea typeface="Gulim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Infrastructures</a:t>
            </a:r>
          </a:p>
          <a:p>
            <a:pPr>
              <a:spcAft>
                <a:spcPts val="0"/>
              </a:spcAft>
            </a:pPr>
            <a:endParaRPr lang="en-US" sz="2000" dirty="0">
              <a:solidFill>
                <a:srgbClr val="4C4E4E"/>
              </a:solidFill>
              <a:ea typeface="Gulim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4C4E4E"/>
                </a:solidFill>
                <a:ea typeface="Gulim"/>
              </a:rPr>
              <a:t>Ports &amp; Marines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32D1F6-3549-4BFB-AD87-5DFACFFEF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77" y="4425334"/>
            <a:ext cx="318076" cy="3156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3A8981-A2D2-43F2-8287-CA363801F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571" y="4978017"/>
            <a:ext cx="493085" cy="48885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52B74E28-7856-45B9-BA29-4040F55C5F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585" y="5620565"/>
            <a:ext cx="539071" cy="481155"/>
          </a:xfrm>
          <a:prstGeom prst="rect">
            <a:avLst/>
          </a:prstGeom>
        </p:spPr>
      </p:pic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6D7D006E-6F2F-466B-B341-A31C3BEF1B9C}"/>
              </a:ext>
            </a:extLst>
          </p:cNvPr>
          <p:cNvGraphicFramePr>
            <a:graphicFrameLocks/>
          </p:cNvGraphicFramePr>
          <p:nvPr/>
        </p:nvGraphicFramePr>
        <p:xfrm>
          <a:off x="2750697" y="1736989"/>
          <a:ext cx="5541156" cy="3376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11011291-09E5-45DF-B4CF-3129EBA59C08}"/>
              </a:ext>
            </a:extLst>
          </p:cNvPr>
          <p:cNvGraphicFramePr>
            <a:graphicFrameLocks/>
          </p:cNvGraphicFramePr>
          <p:nvPr/>
        </p:nvGraphicFramePr>
        <p:xfrm>
          <a:off x="6468178" y="3217333"/>
          <a:ext cx="5816031" cy="3472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58E3C34B-EA1F-43D2-B8AC-B7F9FDAB3F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8587" y="5838287"/>
            <a:ext cx="539071" cy="481155"/>
          </a:xfrm>
          <a:prstGeom prst="rect">
            <a:avLst/>
          </a:prstGeom>
        </p:spPr>
      </p:pic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6D7D006E-6F2F-466B-B341-A31C3BEF1B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307320"/>
              </p:ext>
            </p:extLst>
          </p:nvPr>
        </p:nvGraphicFramePr>
        <p:xfrm>
          <a:off x="2601462" y="1713783"/>
          <a:ext cx="6129313" cy="3472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11011291-09E5-45DF-B4CF-3129EBA59C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168864"/>
              </p:ext>
            </p:extLst>
          </p:nvPr>
        </p:nvGraphicFramePr>
        <p:xfrm>
          <a:off x="6536509" y="2932878"/>
          <a:ext cx="6193696" cy="347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AE91E19A-3D32-402F-A84D-2822F5E31C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84269" y="3310488"/>
            <a:ext cx="472107" cy="345900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E7CE2584-4E19-4931-8E2F-A220C2EE35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21244" y="2028142"/>
            <a:ext cx="398159" cy="3656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3F4F2EA-EFF6-4C7F-AEC2-0DFE531F8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495" y="5247025"/>
            <a:ext cx="556642" cy="55238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8EB857E-C8D8-4A70-B073-C0DFE8BDB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8122" y="3103413"/>
            <a:ext cx="792860" cy="7860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951BFA8E-C17E-4291-BF96-CB193DDA7FC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40818" y="4303918"/>
            <a:ext cx="670628" cy="615883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E1B49C30-77EF-4DAD-B160-335CADA273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21236" y="2038251"/>
            <a:ext cx="670628" cy="49135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5C177DB-86E0-4627-A505-364C4B29B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690" y="2503484"/>
            <a:ext cx="802895" cy="77556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D1A54CA-7917-4575-8AA3-F841B92D2F78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4544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3434" y="346951"/>
            <a:ext cx="9904589" cy="984376"/>
          </a:xfrm>
        </p:spPr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 dirty="0"/>
              <a:t>Example of projects on sustainability</a:t>
            </a:r>
          </a:p>
        </p:txBody>
      </p: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915646AE-A04E-4D03-B622-EEA6386A0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8766" y="1722870"/>
            <a:ext cx="2005759" cy="1363915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04179555-4647-46A2-862D-63EC58287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6604" y="4829176"/>
            <a:ext cx="1190085" cy="1130581"/>
          </a:xfrm>
          <a:prstGeom prst="rect">
            <a:avLst/>
          </a:prstGeom>
        </p:spPr>
      </p:pic>
      <p:pic>
        <p:nvPicPr>
          <p:cNvPr id="27" name="Picture 26" descr="Logo, company name&#10;&#10;Description automatically generated">
            <a:extLst>
              <a:ext uri="{FF2B5EF4-FFF2-40B4-BE49-F238E27FC236}">
                <a16:creationId xmlns:a16="http://schemas.microsoft.com/office/drawing/2014/main" id="{77522940-7DA6-4EE7-BB68-198AEEA25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2316" y="5158299"/>
            <a:ext cx="2846996" cy="699370"/>
          </a:xfrm>
          <a:prstGeom prst="rect">
            <a:avLst/>
          </a:prstGeom>
        </p:spPr>
      </p:pic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EC80EC27-5541-4634-BD2C-AA449F737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9894" y="1908487"/>
            <a:ext cx="3129418" cy="63536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AD375E7-5CE3-485E-BEDC-32DFCFF8E7E2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pic>
        <p:nvPicPr>
          <p:cNvPr id="31" name="Immagine 10">
            <a:extLst>
              <a:ext uri="{FF2B5EF4-FFF2-40B4-BE49-F238E27FC236}">
                <a16:creationId xmlns:a16="http://schemas.microsoft.com/office/drawing/2014/main" id="{73AF2423-0D47-45A9-9625-9D60623D1A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9682" y="4399479"/>
            <a:ext cx="1838853" cy="429697"/>
          </a:xfrm>
          <a:prstGeom prst="rect">
            <a:avLst/>
          </a:prstGeom>
        </p:spPr>
      </p:pic>
      <p:pic>
        <p:nvPicPr>
          <p:cNvPr id="32" name="Picture 31" descr="Logo, company name&#10;&#10;Description automatically generated">
            <a:extLst>
              <a:ext uri="{FF2B5EF4-FFF2-40B4-BE49-F238E27FC236}">
                <a16:creationId xmlns:a16="http://schemas.microsoft.com/office/drawing/2014/main" id="{35F6FFF4-2BE9-4F6B-ABCF-544E6DBE5A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7912" y="3380913"/>
            <a:ext cx="1388765" cy="975091"/>
          </a:xfrm>
          <a:prstGeom prst="rect">
            <a:avLst/>
          </a:prstGeom>
        </p:spPr>
      </p:pic>
      <p:pic>
        <p:nvPicPr>
          <p:cNvPr id="34" name="Picture 33" descr="Logo, company name&#10;&#10;Description automatically generated">
            <a:extLst>
              <a:ext uri="{FF2B5EF4-FFF2-40B4-BE49-F238E27FC236}">
                <a16:creationId xmlns:a16="http://schemas.microsoft.com/office/drawing/2014/main" id="{B967AA45-52B1-435F-9596-5BCAC6BC49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77001" y="2779096"/>
            <a:ext cx="1816407" cy="98437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3F5B9C0-3CEC-4DA5-9A4D-8D36C74D192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317" y="2780656"/>
            <a:ext cx="1959218" cy="883027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7238BF97-C0B6-4B09-B80C-C99CCB24B1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46591" y="3264261"/>
            <a:ext cx="1536023" cy="8830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4494F1-CB49-4D43-93B9-863BDD22B8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8966" y="1763000"/>
            <a:ext cx="1753254" cy="75858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82F4DC0-6792-4143-84B9-EC424E25657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12" y="5028943"/>
            <a:ext cx="1735362" cy="9433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77BF2CB-0FFB-4D26-B87D-17C09F580E4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2352" y="3572223"/>
            <a:ext cx="958588" cy="8987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67CDD3A-7A8E-4B7E-84B8-B04791759C8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963" y="4276466"/>
            <a:ext cx="1498205" cy="69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11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Sustainability consultancy services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E4FCBC-EF5A-4385-8F86-E7680EF26524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4E379-7965-4FAF-982A-F395C3282ED2}"/>
              </a:ext>
            </a:extLst>
          </p:cNvPr>
          <p:cNvSpPr txBox="1"/>
          <p:nvPr/>
        </p:nvSpPr>
        <p:spPr>
          <a:xfrm>
            <a:off x="2062064" y="1820678"/>
            <a:ext cx="9813603" cy="424908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ctr" defTabSz="609585"/>
            <a:lvl2pPr marL="609585" defTabSz="609585">
              <a:defRPr sz="2400"/>
            </a:lvl2pPr>
            <a:lvl3pPr marL="1219170" defTabSz="609585">
              <a:defRPr sz="2400"/>
            </a:lvl3pPr>
            <a:lvl4pPr marL="1828754" defTabSz="609585">
              <a:defRPr sz="2400"/>
            </a:lvl4pPr>
            <a:lvl5pPr marL="2438339" defTabSz="609585">
              <a:defRPr sz="2400"/>
            </a:lvl5pPr>
            <a:lvl6pPr marL="3047924" defTabSz="609585">
              <a:defRPr sz="2400"/>
            </a:lvl6pPr>
            <a:lvl7pPr marL="3657509" defTabSz="609585">
              <a:defRPr sz="2400"/>
            </a:lvl7pPr>
            <a:lvl8pPr marL="4267093" defTabSz="609585">
              <a:defRPr sz="2400"/>
            </a:lvl8pPr>
            <a:lvl9pPr marL="4876678" defTabSz="609585">
              <a:defRPr sz="2400"/>
            </a:lvl9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“Design to operate sustainability” approach specifically tailored for </a:t>
            </a:r>
            <a:r>
              <a:rPr lang="en-US" b="1" dirty="0"/>
              <a:t>Port terminals.</a:t>
            </a:r>
            <a:endParaRPr lang="en-US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/>
              <a:t> </a:t>
            </a:r>
            <a:r>
              <a:rPr lang="en-US" dirty="0"/>
              <a:t>Management of the entire process of the </a:t>
            </a:r>
            <a:r>
              <a:rPr lang="en-US" b="1" dirty="0"/>
              <a:t>NZEB (Nearly-Zero Energy Buildings) </a:t>
            </a:r>
            <a:r>
              <a:rPr lang="en-US" dirty="0"/>
              <a:t>design, from the conceptual stage to the construction supervision.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Multidisciplinary engineering at the service of </a:t>
            </a:r>
            <a:r>
              <a:rPr lang="en-US" b="1" dirty="0"/>
              <a:t>Urban sustainable development, </a:t>
            </a:r>
            <a:r>
              <a:rPr lang="en-US" dirty="0"/>
              <a:t>including water management, nature-based solutions, sustainable mobility and digitalization.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Integrated guidance for the </a:t>
            </a:r>
            <a:r>
              <a:rPr lang="en-US" b="1" dirty="0"/>
              <a:t>Environmental Practices &amp; Sustainability Schemes </a:t>
            </a:r>
            <a:r>
              <a:rPr lang="en-US" dirty="0"/>
              <a:t>cross application since the early design stage to the operation for a wide range of assets types and scales  (e.g. linear infrastructures, urban developments, ports, buildings).​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5" name="Graphic 4" descr="Sailboat with solid fill">
            <a:extLst>
              <a:ext uri="{FF2B5EF4-FFF2-40B4-BE49-F238E27FC236}">
                <a16:creationId xmlns:a16="http://schemas.microsoft.com/office/drawing/2014/main" id="{679BEBE4-6241-43C6-8CC3-72BC66F24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1895" y="1914662"/>
            <a:ext cx="750855" cy="750855"/>
          </a:xfrm>
          <a:prstGeom prst="rect">
            <a:avLst/>
          </a:prstGeom>
        </p:spPr>
      </p:pic>
      <p:pic>
        <p:nvPicPr>
          <p:cNvPr id="7" name="Graphic 6" descr="Home with solid fill">
            <a:extLst>
              <a:ext uri="{FF2B5EF4-FFF2-40B4-BE49-F238E27FC236}">
                <a16:creationId xmlns:a16="http://schemas.microsoft.com/office/drawing/2014/main" id="{DF5F9F74-EB33-4872-9EEC-A4E729128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5349" y="2823181"/>
            <a:ext cx="750855" cy="750855"/>
          </a:xfrm>
          <a:prstGeom prst="rect">
            <a:avLst/>
          </a:prstGeom>
        </p:spPr>
      </p:pic>
      <p:pic>
        <p:nvPicPr>
          <p:cNvPr id="9" name="Graphic 8" descr="City with solid fill">
            <a:extLst>
              <a:ext uri="{FF2B5EF4-FFF2-40B4-BE49-F238E27FC236}">
                <a16:creationId xmlns:a16="http://schemas.microsoft.com/office/drawing/2014/main" id="{395B25E0-2611-4F53-A2A3-C193A6096D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6333" y="3760708"/>
            <a:ext cx="750855" cy="750855"/>
          </a:xfrm>
          <a:prstGeom prst="rect">
            <a:avLst/>
          </a:prstGeom>
        </p:spPr>
      </p:pic>
      <p:pic>
        <p:nvPicPr>
          <p:cNvPr id="11" name="Graphic 10" descr="Plant with solid fill">
            <a:extLst>
              <a:ext uri="{FF2B5EF4-FFF2-40B4-BE49-F238E27FC236}">
                <a16:creationId xmlns:a16="http://schemas.microsoft.com/office/drawing/2014/main" id="{1A48222F-10AA-423F-B824-D1EF27B8AF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9786" y="4669670"/>
            <a:ext cx="750855" cy="75085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8959C77-7276-4D71-B227-BA63B6827F89}"/>
              </a:ext>
            </a:extLst>
          </p:cNvPr>
          <p:cNvSpPr/>
          <p:nvPr/>
        </p:nvSpPr>
        <p:spPr>
          <a:xfrm>
            <a:off x="281024" y="1863350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03B957-F6F2-4686-9557-7C2DF727BE17}"/>
              </a:ext>
            </a:extLst>
          </p:cNvPr>
          <p:cNvSpPr/>
          <p:nvPr/>
        </p:nvSpPr>
        <p:spPr>
          <a:xfrm>
            <a:off x="1091598" y="2828677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42C67-5BFA-413E-BB7D-436572A93EAD}"/>
              </a:ext>
            </a:extLst>
          </p:cNvPr>
          <p:cNvSpPr/>
          <p:nvPr/>
        </p:nvSpPr>
        <p:spPr>
          <a:xfrm>
            <a:off x="282170" y="3705053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C6CB65-E8F4-4DBA-ADDD-FEDA18561DF3}"/>
              </a:ext>
            </a:extLst>
          </p:cNvPr>
          <p:cNvSpPr/>
          <p:nvPr/>
        </p:nvSpPr>
        <p:spPr>
          <a:xfrm>
            <a:off x="1091598" y="4618799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61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Sustainability consultancy services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E4FCBC-EF5A-4385-8F86-E7680EF26524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4E379-7965-4FAF-982A-F395C3282ED2}"/>
              </a:ext>
            </a:extLst>
          </p:cNvPr>
          <p:cNvSpPr txBox="1"/>
          <p:nvPr/>
        </p:nvSpPr>
        <p:spPr>
          <a:xfrm>
            <a:off x="2043404" y="1678356"/>
            <a:ext cx="9797143" cy="424908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ctr" defTabSz="609585"/>
            <a:lvl2pPr marL="609585" defTabSz="609585">
              <a:defRPr sz="2400"/>
            </a:lvl2pPr>
            <a:lvl3pPr marL="1219170" defTabSz="609585">
              <a:defRPr sz="2400"/>
            </a:lvl3pPr>
            <a:lvl4pPr marL="1828754" defTabSz="609585">
              <a:defRPr sz="2400"/>
            </a:lvl4pPr>
            <a:lvl5pPr marL="2438339" defTabSz="609585">
              <a:defRPr sz="2400"/>
            </a:lvl5pPr>
            <a:lvl6pPr marL="3047924" defTabSz="609585">
              <a:defRPr sz="2400"/>
            </a:lvl6pPr>
            <a:lvl7pPr marL="3657509" defTabSz="609585">
              <a:defRPr sz="2400"/>
            </a:lvl7pPr>
            <a:lvl8pPr marL="4267093" defTabSz="609585">
              <a:defRPr sz="2400"/>
            </a:lvl8pPr>
            <a:lvl9pPr marL="4876678" defTabSz="609585">
              <a:defRPr sz="2400"/>
            </a:lvl9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A comprehensive engineering approach for the design of </a:t>
            </a:r>
            <a:r>
              <a:rPr lang="en-US" b="1" dirty="0"/>
              <a:t>Nature Based Solutions </a:t>
            </a:r>
            <a:r>
              <a:rPr lang="en-US" dirty="0"/>
              <a:t>aimed to the reduction of natural hazards both in urban and rural areas.​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Achievement of an effective transition to sustainability in terms of a people-centric, sustainable built environment by addressing </a:t>
            </a:r>
            <a:r>
              <a:rPr lang="en-US" b="1" i="0" u="none" strike="noStrike" dirty="0">
                <a:effectLst/>
                <a:latin typeface="Arial" panose="020B0604020202020204" pitchFamily="34" charset="0"/>
              </a:rPr>
              <a:t>Indoor environmental monitoring and assessment.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Achieve sustainable materials, supplies and services targets linked to the building and infrastructures construction and operation process via </a:t>
            </a:r>
            <a:r>
              <a:rPr lang="en-US" b="1" i="0" u="none" strike="noStrike" dirty="0">
                <a:effectLst/>
                <a:latin typeface="Arial" panose="020B0604020202020204" pitchFamily="34" charset="0"/>
              </a:rPr>
              <a:t>Green procurement guidelines, technical specifications and monitoring</a:t>
            </a:r>
            <a:r>
              <a:rPr lang="en-US" b="0" i="0" dirty="0">
                <a:effectLst/>
                <a:latin typeface="Arial" panose="020B0604020202020204" pitchFamily="34" charset="0"/>
              </a:rPr>
              <a:t>​.</a:t>
            </a:r>
            <a:endParaRPr lang="en-US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5" name="Graphic 4" descr="Park scene with solid fill">
            <a:extLst>
              <a:ext uri="{FF2B5EF4-FFF2-40B4-BE49-F238E27FC236}">
                <a16:creationId xmlns:a16="http://schemas.microsoft.com/office/drawing/2014/main" id="{F82E56B5-47D4-4D3B-98F6-E638DEFF2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363" y="1955392"/>
            <a:ext cx="666737" cy="666737"/>
          </a:xfrm>
          <a:prstGeom prst="rect">
            <a:avLst/>
          </a:prstGeom>
        </p:spPr>
      </p:pic>
      <p:pic>
        <p:nvPicPr>
          <p:cNvPr id="7" name="Graphic 6" descr="Group with solid fill">
            <a:extLst>
              <a:ext uri="{FF2B5EF4-FFF2-40B4-BE49-F238E27FC236}">
                <a16:creationId xmlns:a16="http://schemas.microsoft.com/office/drawing/2014/main" id="{161CFBA5-2727-4BA8-AB86-F94E37301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7014" y="3126010"/>
            <a:ext cx="701650" cy="701650"/>
          </a:xfrm>
          <a:prstGeom prst="rect">
            <a:avLst/>
          </a:prstGeom>
        </p:spPr>
      </p:pic>
      <p:pic>
        <p:nvPicPr>
          <p:cNvPr id="9" name="Graphic 8" descr="Road with solid fill">
            <a:extLst>
              <a:ext uri="{FF2B5EF4-FFF2-40B4-BE49-F238E27FC236}">
                <a16:creationId xmlns:a16="http://schemas.microsoft.com/office/drawing/2014/main" id="{F984839C-EEFC-4F7B-BA73-345C5CBDC4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1435" y="4330008"/>
            <a:ext cx="701650" cy="70165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8BADB9E0-20A0-44DC-9D87-7983B7CB2CB0}"/>
              </a:ext>
            </a:extLst>
          </p:cNvPr>
          <p:cNvSpPr/>
          <p:nvPr/>
        </p:nvSpPr>
        <p:spPr>
          <a:xfrm>
            <a:off x="341435" y="1880230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6EAC64-AB3F-4A45-AD94-DDB034FF079F}"/>
              </a:ext>
            </a:extLst>
          </p:cNvPr>
          <p:cNvSpPr/>
          <p:nvPr/>
        </p:nvSpPr>
        <p:spPr>
          <a:xfrm>
            <a:off x="1053635" y="3055386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5EFA75-5BDD-490A-9693-A0403602C30C}"/>
              </a:ext>
            </a:extLst>
          </p:cNvPr>
          <p:cNvSpPr/>
          <p:nvPr/>
        </p:nvSpPr>
        <p:spPr>
          <a:xfrm>
            <a:off x="265963" y="4230542"/>
            <a:ext cx="852595" cy="852595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57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Development paths in sustainability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1E558F9-BAC2-4689-A7C7-F779E056840C}"/>
              </a:ext>
            </a:extLst>
          </p:cNvPr>
          <p:cNvSpPr/>
          <p:nvPr/>
        </p:nvSpPr>
        <p:spPr>
          <a:xfrm>
            <a:off x="609600" y="2881346"/>
            <a:ext cx="1562100" cy="1538254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858174D-5FBE-40E9-B759-708C26E237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670" y="3003555"/>
            <a:ext cx="1109959" cy="107217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ECE4FCBC-EF5A-4385-8F86-E7680EF26524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4E379-7965-4FAF-982A-F395C3282ED2}"/>
              </a:ext>
            </a:extLst>
          </p:cNvPr>
          <p:cNvSpPr txBox="1"/>
          <p:nvPr/>
        </p:nvSpPr>
        <p:spPr>
          <a:xfrm>
            <a:off x="2813768" y="1678356"/>
            <a:ext cx="8186961" cy="424908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ctr" defTabSz="609585"/>
            <a:lvl2pPr marL="609585" defTabSz="609585">
              <a:defRPr sz="2400"/>
            </a:lvl2pPr>
            <a:lvl3pPr marL="1219170" defTabSz="609585">
              <a:defRPr sz="2400"/>
            </a:lvl3pPr>
            <a:lvl4pPr marL="1828754" defTabSz="609585">
              <a:defRPr sz="2400"/>
            </a:lvl4pPr>
            <a:lvl5pPr marL="2438339" defTabSz="609585">
              <a:defRPr sz="2400"/>
            </a:lvl5pPr>
            <a:lvl6pPr marL="3047924" defTabSz="609585">
              <a:defRPr sz="2400"/>
            </a:lvl6pPr>
            <a:lvl7pPr marL="3657509" defTabSz="609585">
              <a:defRPr sz="2400"/>
            </a:lvl7pPr>
            <a:lvl8pPr marL="4267093" defTabSz="609585">
              <a:defRPr sz="2400"/>
            </a:lvl8pPr>
            <a:lvl9pPr marL="4876678" defTabSz="609585">
              <a:defRPr sz="2400"/>
            </a:lvl9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/>
              <a:t>Reuse of </a:t>
            </a:r>
            <a:r>
              <a:rPr lang="en-US" b="1" dirty="0"/>
              <a:t>recycled materials &amp; advanced materials </a:t>
            </a:r>
            <a:r>
              <a:rPr lang="en-US" dirty="0"/>
              <a:t>out of them, Certification mechanisms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/>
              <a:t>Sustainability within Resilience </a:t>
            </a:r>
            <a:r>
              <a:rPr lang="en-US" dirty="0"/>
              <a:t>and vice versa, Resilience to climate change is also synergistic with sustainability</a:t>
            </a:r>
            <a:endParaRPr lang="it-IT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b="1" dirty="0" err="1"/>
              <a:t>Renovation</a:t>
            </a:r>
            <a:r>
              <a:rPr lang="it-IT" b="1" dirty="0"/>
              <a:t> of buildings </a:t>
            </a:r>
            <a:r>
              <a:rPr lang="it-IT" dirty="0"/>
              <a:t>(public and </a:t>
            </a:r>
            <a:r>
              <a:rPr lang="it-IT" dirty="0" err="1"/>
              <a:t>residential</a:t>
            </a:r>
            <a:r>
              <a:rPr lang="it-IT" dirty="0"/>
              <a:t>), </a:t>
            </a:r>
            <a:r>
              <a:rPr lang="en-US" dirty="0"/>
              <a:t>New ways for the reduction of the energy consumption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/>
              <a:t>New buildings </a:t>
            </a:r>
            <a:r>
              <a:rPr lang="en-US" dirty="0"/>
              <a:t>within their environment, Harmonization with the surrounding area/community</a:t>
            </a:r>
          </a:p>
        </p:txBody>
      </p:sp>
    </p:spTree>
    <p:extLst>
      <p:ext uri="{BB962C8B-B14F-4D97-AF65-F5344CB8AC3E}">
        <p14:creationId xmlns:p14="http://schemas.microsoft.com/office/powerpoint/2010/main" val="1784701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A53CB7-3E6F-2D48-99D2-F12A68839147}"/>
              </a:ext>
            </a:extLst>
          </p:cNvPr>
          <p:cNvSpPr/>
          <p:nvPr/>
        </p:nvSpPr>
        <p:spPr>
          <a:xfrm>
            <a:off x="5635082" y="5912050"/>
            <a:ext cx="6041484" cy="610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107"/>
              </a:lnSpc>
              <a:spcBef>
                <a:spcPts val="800"/>
              </a:spcBef>
            </a:pPr>
            <a:r>
              <a:rPr lang="en-US" sz="1867" b="1" dirty="0">
                <a:solidFill>
                  <a:schemeClr val="bg1"/>
                </a:solidFill>
              </a:rPr>
              <a:t>Giorgia </a:t>
            </a:r>
            <a:r>
              <a:rPr lang="en-US" sz="1867" b="1" dirty="0" err="1">
                <a:solidFill>
                  <a:schemeClr val="bg1"/>
                </a:solidFill>
              </a:rPr>
              <a:t>Spigliantini</a:t>
            </a:r>
            <a:endParaRPr lang="en-US" sz="1867" b="1" dirty="0">
              <a:solidFill>
                <a:schemeClr val="bg1"/>
              </a:solidFill>
            </a:endParaRPr>
          </a:p>
          <a:p>
            <a:pPr algn="r">
              <a:lnSpc>
                <a:spcPts val="2107"/>
              </a:lnSpc>
            </a:pPr>
            <a:r>
              <a:rPr lang="en-US" sz="1600" dirty="0">
                <a:solidFill>
                  <a:schemeClr val="bg1"/>
                </a:solidFill>
              </a:rPr>
              <a:t>giorgia.spigliantini@rina.org</a:t>
            </a:r>
            <a:endParaRPr lang="en-US" sz="1467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5A90E3-7E86-1D42-8011-07F34127AB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52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6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A computer sitting on top of a table&#10;&#10;Description automatically generated">
            <a:extLst>
              <a:ext uri="{FF2B5EF4-FFF2-40B4-BE49-F238E27FC236}">
                <a16:creationId xmlns:a16="http://schemas.microsoft.com/office/drawing/2014/main" id="{AFE5A5BF-3FFD-421E-BB40-D6FEA4EDFF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759" b="175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2D476-BAF6-4BAC-9652-896D511C85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61620" y="0"/>
            <a:ext cx="6420479" cy="6877804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/>
              <a:t> 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3581C35-570D-4C71-922C-AC309F7E42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9833" y="5521417"/>
            <a:ext cx="5577575" cy="990601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1867" b="1" dirty="0"/>
              <a:t>Rina at a glance</a:t>
            </a:r>
          </a:p>
          <a:p>
            <a:pPr marL="228594" indent="-228594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1867" b="1" dirty="0"/>
              <a:t>Research &amp; Innovation in RINA</a:t>
            </a:r>
          </a:p>
          <a:p>
            <a:pPr marL="228594" indent="-228594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1867" b="1"/>
              <a:t>RINA’s </a:t>
            </a:r>
            <a:r>
              <a:rPr lang="en-US" sz="1867" b="1" dirty="0"/>
              <a:t>approach to sustainability and development paths</a:t>
            </a:r>
          </a:p>
          <a:p>
            <a:pPr marL="228594" indent="-228594">
              <a:spcBef>
                <a:spcPts val="1600"/>
              </a:spcBef>
              <a:buFont typeface="Arial" panose="020B0604020202020204" pitchFamily="34" charset="0"/>
              <a:buChar char="•"/>
            </a:pPr>
            <a:endParaRPr lang="en-US" sz="1867" b="1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2054CEF-CC11-4B7E-AA9E-53C6AE30E2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833" y="3623731"/>
            <a:ext cx="4120479" cy="990600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Outline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72649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AEBA06C4-2066-47B4-9E3B-55B26E2CDA20}"/>
              </a:ext>
            </a:extLst>
          </p:cNvPr>
          <p:cNvSpPr/>
          <p:nvPr/>
        </p:nvSpPr>
        <p:spPr>
          <a:xfrm>
            <a:off x="383118" y="1854561"/>
            <a:ext cx="4416097" cy="126512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9F583A-0459-455C-9989-8D905ACA8115}"/>
              </a:ext>
            </a:extLst>
          </p:cNvPr>
          <p:cNvSpPr/>
          <p:nvPr/>
        </p:nvSpPr>
        <p:spPr>
          <a:xfrm>
            <a:off x="383118" y="5179511"/>
            <a:ext cx="4031077" cy="126512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C012546-730C-4EE6-8500-5E9E93E18AF1}"/>
              </a:ext>
            </a:extLst>
          </p:cNvPr>
          <p:cNvSpPr/>
          <p:nvPr/>
        </p:nvSpPr>
        <p:spPr>
          <a:xfrm>
            <a:off x="383118" y="3517036"/>
            <a:ext cx="4031077" cy="126512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1"/>
          </p:nvPr>
        </p:nvSpPr>
        <p:spPr/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</a:rPr>
              <a:t>RINA today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570E33C-7426-43C1-99DB-5E4751721A40}"/>
              </a:ext>
            </a:extLst>
          </p:cNvPr>
          <p:cNvSpPr txBox="1"/>
          <p:nvPr/>
        </p:nvSpPr>
        <p:spPr>
          <a:xfrm>
            <a:off x="654471" y="1890353"/>
            <a:ext cx="2727277" cy="1088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67" b="1" dirty="0">
                <a:solidFill>
                  <a:srgbClr val="3EB1C8"/>
                </a:solidFill>
              </a:rPr>
              <a:t>4,400</a:t>
            </a:r>
            <a:endParaRPr lang="en-US" sz="3200" dirty="0"/>
          </a:p>
          <a:p>
            <a:pPr>
              <a:lnSpc>
                <a:spcPts val="2400"/>
              </a:lnSpc>
            </a:pPr>
            <a:r>
              <a:rPr lang="it-IT" sz="2667" dirty="0" err="1">
                <a:solidFill>
                  <a:srgbClr val="13294B"/>
                </a:solidFill>
              </a:rPr>
              <a:t>colleagues</a:t>
            </a:r>
            <a:endParaRPr lang="it-IT" sz="2667" dirty="0">
              <a:solidFill>
                <a:srgbClr val="13294B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B5044AA-351F-4910-8534-D7965087A19B}"/>
              </a:ext>
            </a:extLst>
          </p:cNvPr>
          <p:cNvSpPr txBox="1"/>
          <p:nvPr/>
        </p:nvSpPr>
        <p:spPr>
          <a:xfrm>
            <a:off x="654472" y="3595597"/>
            <a:ext cx="2252721" cy="1104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67" b="1">
                <a:solidFill>
                  <a:srgbClr val="3EB1C8"/>
                </a:solidFill>
              </a:rPr>
              <a:t>200</a:t>
            </a:r>
          </a:p>
          <a:p>
            <a:pPr>
              <a:lnSpc>
                <a:spcPts val="2480"/>
              </a:lnSpc>
            </a:pPr>
            <a:r>
              <a:rPr lang="it-IT" sz="2667">
                <a:solidFill>
                  <a:srgbClr val="13294B"/>
                </a:solidFill>
              </a:rPr>
              <a:t>offices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A4BDD52-53DB-4D80-9630-AF57AFEF5AC3}"/>
              </a:ext>
            </a:extLst>
          </p:cNvPr>
          <p:cNvSpPr txBox="1"/>
          <p:nvPr/>
        </p:nvSpPr>
        <p:spPr>
          <a:xfrm>
            <a:off x="654471" y="5225225"/>
            <a:ext cx="2252724" cy="1088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67" b="1">
                <a:solidFill>
                  <a:srgbClr val="3EB1C8"/>
                </a:solidFill>
              </a:rPr>
              <a:t>70</a:t>
            </a:r>
          </a:p>
          <a:p>
            <a:pPr>
              <a:lnSpc>
                <a:spcPts val="2400"/>
              </a:lnSpc>
            </a:pPr>
            <a:r>
              <a:rPr lang="it-IT" sz="2667">
                <a:solidFill>
                  <a:srgbClr val="13294B"/>
                </a:solidFill>
              </a:rPr>
              <a:t>countries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EFDAAB63-9942-4685-A595-5A001B8742CE}"/>
              </a:ext>
            </a:extLst>
          </p:cNvPr>
          <p:cNvSpPr/>
          <p:nvPr/>
        </p:nvSpPr>
        <p:spPr>
          <a:xfrm>
            <a:off x="3708071" y="1736236"/>
            <a:ext cx="1542531" cy="1542531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pic>
        <p:nvPicPr>
          <p:cNvPr id="117" name="Graphic 116">
            <a:extLst>
              <a:ext uri="{FF2B5EF4-FFF2-40B4-BE49-F238E27FC236}">
                <a16:creationId xmlns:a16="http://schemas.microsoft.com/office/drawing/2014/main" id="{DDF46A9E-10A2-4747-AF1F-1E5D767D5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03463" y="2036455"/>
            <a:ext cx="1172005" cy="960660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E6ED4057-DB54-420B-964B-B8C4A43DFD31}"/>
              </a:ext>
            </a:extLst>
          </p:cNvPr>
          <p:cNvSpPr/>
          <p:nvPr/>
        </p:nvSpPr>
        <p:spPr>
          <a:xfrm>
            <a:off x="3708071" y="3353504"/>
            <a:ext cx="1542531" cy="1542531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A7945A2-59E6-41BC-8E86-166E9F7D3578}"/>
              </a:ext>
            </a:extLst>
          </p:cNvPr>
          <p:cNvSpPr/>
          <p:nvPr/>
        </p:nvSpPr>
        <p:spPr>
          <a:xfrm>
            <a:off x="3708071" y="5054153"/>
            <a:ext cx="1542531" cy="1542531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9FF7D3F7-5974-42D8-884C-B45E71BE1D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8580" y="3625502"/>
            <a:ext cx="1081771" cy="963452"/>
          </a:xfrm>
          <a:prstGeom prst="rect">
            <a:avLst/>
          </a:prstGeom>
        </p:spPr>
      </p:pic>
      <p:pic>
        <p:nvPicPr>
          <p:cNvPr id="121" name="Graphic 120">
            <a:extLst>
              <a:ext uri="{FF2B5EF4-FFF2-40B4-BE49-F238E27FC236}">
                <a16:creationId xmlns:a16="http://schemas.microsoft.com/office/drawing/2014/main" id="{48E85122-DD13-4182-B472-B58DECF329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2364" y="5343693"/>
            <a:ext cx="774203" cy="96345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AFB56ED2-5618-4974-B2BA-C8B34E215B6E}"/>
              </a:ext>
            </a:extLst>
          </p:cNvPr>
          <p:cNvSpPr/>
          <p:nvPr/>
        </p:nvSpPr>
        <p:spPr>
          <a:xfrm>
            <a:off x="5658127" y="1854562"/>
            <a:ext cx="5979692" cy="459006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FB181A-DD69-4368-9538-9FDA7123D996}"/>
              </a:ext>
            </a:extLst>
          </p:cNvPr>
          <p:cNvSpPr txBox="1"/>
          <p:nvPr/>
        </p:nvSpPr>
        <p:spPr>
          <a:xfrm>
            <a:off x="5964247" y="2680773"/>
            <a:ext cx="3051883" cy="697627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733" b="1">
                <a:solidFill>
                  <a:srgbClr val="13294B"/>
                </a:solidFill>
              </a:rPr>
              <a:t>Our people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0BA8B0-2FB2-42FC-8C6F-6981209CC05F}"/>
              </a:ext>
            </a:extLst>
          </p:cNvPr>
          <p:cNvSpPr txBox="1"/>
          <p:nvPr/>
        </p:nvSpPr>
        <p:spPr>
          <a:xfrm>
            <a:off x="5705730" y="3727003"/>
            <a:ext cx="5834220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67" dirty="0">
                <a:solidFill>
                  <a:srgbClr val="13294B"/>
                </a:solidFill>
              </a:rPr>
              <a:t>More than </a:t>
            </a:r>
            <a:r>
              <a:rPr lang="en-US" sz="3733" b="1" dirty="0">
                <a:solidFill>
                  <a:srgbClr val="3EB1C8"/>
                </a:solidFill>
              </a:rPr>
              <a:t>90 nationalities</a:t>
            </a:r>
            <a:endParaRPr lang="en-US" sz="3200" b="1" dirty="0">
              <a:solidFill>
                <a:srgbClr val="3EB1C8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AA5BF4-128A-42EA-AAE6-F8713E9D059A}"/>
              </a:ext>
            </a:extLst>
          </p:cNvPr>
          <p:cNvSpPr txBox="1"/>
          <p:nvPr/>
        </p:nvSpPr>
        <p:spPr>
          <a:xfrm>
            <a:off x="6126550" y="4782156"/>
            <a:ext cx="2317657" cy="1396195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267" b="1">
                <a:solidFill>
                  <a:srgbClr val="3EB1C8"/>
                </a:solidFill>
              </a:rPr>
              <a:t>70%+ </a:t>
            </a:r>
          </a:p>
          <a:p>
            <a:pPr algn="ctr">
              <a:lnSpc>
                <a:spcPts val="2400"/>
              </a:lnSpc>
            </a:pPr>
            <a:r>
              <a:rPr lang="en-US" sz="2667">
                <a:solidFill>
                  <a:srgbClr val="13294B"/>
                </a:solidFill>
              </a:rPr>
              <a:t>educated to degree level</a:t>
            </a:r>
            <a:endParaRPr lang="en-US" sz="2667">
              <a:solidFill>
                <a:srgbClr val="13294B"/>
              </a:solidFill>
              <a:cs typeface="Arial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A9834A5-10E7-4306-837D-2C35565D5BD2}"/>
              </a:ext>
            </a:extLst>
          </p:cNvPr>
          <p:cNvSpPr/>
          <p:nvPr/>
        </p:nvSpPr>
        <p:spPr>
          <a:xfrm>
            <a:off x="10432501" y="1715856"/>
            <a:ext cx="1542531" cy="1542531"/>
          </a:xfrm>
          <a:prstGeom prst="ellipse">
            <a:avLst/>
          </a:prstGeom>
          <a:solidFill>
            <a:srgbClr val="3EB1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75A0205-8D87-405C-9963-B5D55142E0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51640" y="2016076"/>
            <a:ext cx="1085123" cy="96260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E9C917B-C0C5-3744-A1B4-0ED11EE5434C}"/>
              </a:ext>
            </a:extLst>
          </p:cNvPr>
          <p:cNvCxnSpPr/>
          <p:nvPr/>
        </p:nvCxnSpPr>
        <p:spPr>
          <a:xfrm>
            <a:off x="6051481" y="3630157"/>
            <a:ext cx="5142721" cy="0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5861C14-C7B2-DF4C-93D7-FCC754000DBC}"/>
              </a:ext>
            </a:extLst>
          </p:cNvPr>
          <p:cNvCxnSpPr>
            <a:cxnSpLocks/>
          </p:cNvCxnSpPr>
          <p:nvPr/>
        </p:nvCxnSpPr>
        <p:spPr>
          <a:xfrm flipV="1">
            <a:off x="8647969" y="4588953"/>
            <a:ext cx="0" cy="1626067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BB0FB4A-A97B-DD45-90D4-81EAFCE9D2BF}"/>
              </a:ext>
            </a:extLst>
          </p:cNvPr>
          <p:cNvCxnSpPr/>
          <p:nvPr/>
        </p:nvCxnSpPr>
        <p:spPr>
          <a:xfrm>
            <a:off x="6051478" y="4588953"/>
            <a:ext cx="5142721" cy="0"/>
          </a:xfrm>
          <a:prstGeom prst="line">
            <a:avLst/>
          </a:prstGeom>
          <a:ln w="12700">
            <a:solidFill>
              <a:srgbClr val="1329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9CEFD9E-2EE7-4F03-AA91-1B2138E41A66}"/>
              </a:ext>
            </a:extLst>
          </p:cNvPr>
          <p:cNvSpPr txBox="1"/>
          <p:nvPr/>
        </p:nvSpPr>
        <p:spPr>
          <a:xfrm>
            <a:off x="8823629" y="4782157"/>
            <a:ext cx="2317657" cy="1088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267" b="1">
                <a:solidFill>
                  <a:srgbClr val="3EB1C8"/>
                </a:solidFill>
              </a:rPr>
              <a:t>43 </a:t>
            </a:r>
            <a:endParaRPr lang="en-US" sz="3200"/>
          </a:p>
          <a:p>
            <a:pPr algn="ctr">
              <a:lnSpc>
                <a:spcPts val="2400"/>
              </a:lnSpc>
            </a:pPr>
            <a:r>
              <a:rPr lang="en-US" sz="2667">
                <a:solidFill>
                  <a:srgbClr val="13294B"/>
                </a:solidFill>
              </a:rPr>
              <a:t>average age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115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1"/>
          </p:nvPr>
        </p:nvSpPr>
        <p:spPr/>
        <p:txBody>
          <a:bodyPr vert="horz" lIns="121920" tIns="60960" rIns="121920" bIns="60960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bg1"/>
                </a:solidFill>
              </a:rPr>
              <a:t>Who we are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05253B-8FD3-5043-90DD-4884D0E8FC1B}"/>
              </a:ext>
            </a:extLst>
          </p:cNvPr>
          <p:cNvGrpSpPr/>
          <p:nvPr/>
        </p:nvGrpSpPr>
        <p:grpSpPr>
          <a:xfrm>
            <a:off x="368301" y="2602226"/>
            <a:ext cx="11440583" cy="840697"/>
            <a:chOff x="284728" y="2083810"/>
            <a:chExt cx="8580437" cy="630523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C012546-730C-4EE6-8500-5E9E93E18AF1}"/>
                </a:ext>
              </a:extLst>
            </p:cNvPr>
            <p:cNvSpPr/>
            <p:nvPr/>
          </p:nvSpPr>
          <p:spPr>
            <a:xfrm>
              <a:off x="284728" y="2083810"/>
              <a:ext cx="8580437" cy="630523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3200"/>
            </a:p>
          </p:txBody>
        </p:sp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F87CF175-453A-47DB-8BFC-190A92E1D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85039" y="2187519"/>
              <a:ext cx="480646" cy="45738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C771B92-04D2-4E80-A96E-F53A054C2E58}"/>
                </a:ext>
              </a:extLst>
            </p:cNvPr>
            <p:cNvSpPr txBox="1"/>
            <p:nvPr/>
          </p:nvSpPr>
          <p:spPr>
            <a:xfrm>
              <a:off x="930729" y="2145553"/>
              <a:ext cx="7697470" cy="500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133" b="1">
                  <a:solidFill>
                    <a:srgbClr val="3EB1C8"/>
                  </a:solidFill>
                </a:rPr>
                <a:t>Marine</a:t>
              </a:r>
            </a:p>
            <a:p>
              <a:r>
                <a:rPr lang="en-GB" sz="1400">
                  <a:solidFill>
                    <a:srgbClr val="13294B"/>
                  </a:solidFill>
                </a:rPr>
                <a:t>Rules, technologies and innovative services to manage transport and pleasure vessels</a:t>
              </a:r>
              <a:endParaRPr lang="it-IT" sz="1400">
                <a:solidFill>
                  <a:srgbClr val="13294B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AADD023-5681-484A-8967-D33349879491}"/>
              </a:ext>
            </a:extLst>
          </p:cNvPr>
          <p:cNvGrpSpPr/>
          <p:nvPr/>
        </p:nvGrpSpPr>
        <p:grpSpPr>
          <a:xfrm>
            <a:off x="383116" y="1636806"/>
            <a:ext cx="11425768" cy="842116"/>
            <a:chOff x="287338" y="1390921"/>
            <a:chExt cx="8569326" cy="631587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EBA06C4-2066-47B4-9E3B-55B26E2CDA20}"/>
                </a:ext>
              </a:extLst>
            </p:cNvPr>
            <p:cNvSpPr/>
            <p:nvPr/>
          </p:nvSpPr>
          <p:spPr>
            <a:xfrm>
              <a:off x="287338" y="1390921"/>
              <a:ext cx="8569326" cy="63158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320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1A94FF6-FA1B-4CDE-8AB0-19312A537EB4}"/>
                </a:ext>
              </a:extLst>
            </p:cNvPr>
            <p:cNvSpPr txBox="1"/>
            <p:nvPr/>
          </p:nvSpPr>
          <p:spPr>
            <a:xfrm>
              <a:off x="930729" y="1451208"/>
              <a:ext cx="7887439" cy="500137"/>
            </a:xfrm>
            <a:prstGeom prst="rect">
              <a:avLst/>
            </a:prstGeom>
            <a:noFill/>
          </p:spPr>
          <p:txBody>
            <a:bodyPr wrap="square" lIns="121920" tIns="60960" rIns="121920" bIns="60960" rtlCol="0" anchor="t">
              <a:sp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133" b="1">
                  <a:solidFill>
                    <a:srgbClr val="3EB1C8"/>
                  </a:solidFill>
                </a:rPr>
                <a:t>Energy &amp; Mobility</a:t>
              </a:r>
            </a:p>
            <a:p>
              <a:r>
                <a:rPr lang="en-GB" sz="1400">
                  <a:solidFill>
                    <a:srgbClr val="13294B"/>
                  </a:solidFill>
                </a:rPr>
                <a:t>Energy solutions from O&amp;G to renewables, taking care of sustainability and environmental impacts</a:t>
              </a:r>
              <a:endParaRPr lang="en-GB" sz="1400">
                <a:solidFill>
                  <a:srgbClr val="13294B"/>
                </a:solidFill>
                <a:cs typeface="Arial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8E1C0E2-1641-1244-9287-7BED5BB9F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301" y="1456321"/>
              <a:ext cx="415466" cy="49502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7FF8670-AC0F-2B43-9928-A34CD77079EA}"/>
              </a:ext>
            </a:extLst>
          </p:cNvPr>
          <p:cNvGrpSpPr/>
          <p:nvPr/>
        </p:nvGrpSpPr>
        <p:grpSpPr>
          <a:xfrm>
            <a:off x="368302" y="3582732"/>
            <a:ext cx="11440581" cy="840697"/>
            <a:chOff x="284728" y="2785019"/>
            <a:chExt cx="8580436" cy="63052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E4FB9E4-FFF4-A848-A109-E28E68CFB442}"/>
                </a:ext>
              </a:extLst>
            </p:cNvPr>
            <p:cNvSpPr/>
            <p:nvPr/>
          </p:nvSpPr>
          <p:spPr>
            <a:xfrm>
              <a:off x="284728" y="2785019"/>
              <a:ext cx="8580436" cy="630523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320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1E7C87C-A799-4653-8A7A-B0D8AC436A03}"/>
                </a:ext>
              </a:extLst>
            </p:cNvPr>
            <p:cNvSpPr txBox="1"/>
            <p:nvPr/>
          </p:nvSpPr>
          <p:spPr>
            <a:xfrm>
              <a:off x="930730" y="2850211"/>
              <a:ext cx="7437664" cy="500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133" b="1">
                  <a:solidFill>
                    <a:srgbClr val="3EB1C8"/>
                  </a:solidFill>
                </a:rPr>
                <a:t>Certification</a:t>
              </a:r>
            </a:p>
            <a:p>
              <a:r>
                <a:rPr lang="en-GB" sz="1400">
                  <a:solidFill>
                    <a:srgbClr val="13294B"/>
                  </a:solidFill>
                </a:rPr>
                <a:t>Solutions to support products, people and processes on their way to excellence</a:t>
              </a:r>
              <a:endParaRPr lang="it-IT" sz="1400">
                <a:solidFill>
                  <a:srgbClr val="13294B"/>
                </a:solidFill>
              </a:endParaRPr>
            </a:p>
          </p:txBody>
        </p:sp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68F255B9-08A1-425C-A32A-FBBE43DB5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16317" y="2885877"/>
              <a:ext cx="383782" cy="45150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1B478A1-7A47-8842-9CFA-DA695C2255C7}"/>
              </a:ext>
            </a:extLst>
          </p:cNvPr>
          <p:cNvGrpSpPr/>
          <p:nvPr/>
        </p:nvGrpSpPr>
        <p:grpSpPr>
          <a:xfrm>
            <a:off x="368300" y="4568553"/>
            <a:ext cx="11440581" cy="840697"/>
            <a:chOff x="292552" y="3480734"/>
            <a:chExt cx="8580436" cy="63052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79C3078-EC57-6246-BD17-DAD048704A9D}"/>
                </a:ext>
              </a:extLst>
            </p:cNvPr>
            <p:cNvSpPr/>
            <p:nvPr/>
          </p:nvSpPr>
          <p:spPr>
            <a:xfrm>
              <a:off x="292552" y="3480734"/>
              <a:ext cx="8580436" cy="630523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320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906C144-5C8A-4BBA-96BC-58EB1B9BAFB7}"/>
                </a:ext>
              </a:extLst>
            </p:cNvPr>
            <p:cNvSpPr txBox="1"/>
            <p:nvPr/>
          </p:nvSpPr>
          <p:spPr>
            <a:xfrm>
              <a:off x="938934" y="3540344"/>
              <a:ext cx="7879234" cy="500137"/>
            </a:xfrm>
            <a:prstGeom prst="rect">
              <a:avLst/>
            </a:prstGeom>
            <a:noFill/>
          </p:spPr>
          <p:txBody>
            <a:bodyPr wrap="square" lIns="121920" tIns="60960" rIns="121920" bIns="60960" rtlCol="0" anchor="t">
              <a:sp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133" b="1" dirty="0">
                  <a:solidFill>
                    <a:srgbClr val="3EB1C8"/>
                  </a:solidFill>
                </a:rPr>
                <a:t>Infrastructure &amp; Real Estate </a:t>
              </a:r>
            </a:p>
            <a:p>
              <a:r>
                <a:rPr lang="en-GB" sz="1400">
                  <a:solidFill>
                    <a:srgbClr val="13294B"/>
                  </a:solidFill>
                </a:rPr>
                <a:t>The path to the next generation of infrastructure and buildings by ensuring their safety and efficiency</a:t>
              </a:r>
              <a:endParaRPr lang="en-GB" sz="1400" dirty="0">
                <a:solidFill>
                  <a:srgbClr val="13294B"/>
                </a:solidFill>
                <a:cs typeface="Arial"/>
              </a:endParaRPr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DEBD2AC5-7A5E-48BA-9AF3-727B6A8A3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34746" y="3573212"/>
              <a:ext cx="449368" cy="449368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1CC9221-B895-6046-8C60-E2E83D31E12D}"/>
              </a:ext>
            </a:extLst>
          </p:cNvPr>
          <p:cNvGrpSpPr/>
          <p:nvPr/>
        </p:nvGrpSpPr>
        <p:grpSpPr>
          <a:xfrm>
            <a:off x="368300" y="5532554"/>
            <a:ext cx="11440581" cy="840697"/>
            <a:chOff x="292552" y="4181943"/>
            <a:chExt cx="8580436" cy="63052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6B696A-BB3E-A34A-B52D-C55554681784}"/>
                </a:ext>
              </a:extLst>
            </p:cNvPr>
            <p:cNvSpPr/>
            <p:nvPr/>
          </p:nvSpPr>
          <p:spPr>
            <a:xfrm>
              <a:off x="292552" y="4181943"/>
              <a:ext cx="8580436" cy="630523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320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6332C03-BA8F-49D2-8CEF-7C95DCEE8734}"/>
                </a:ext>
              </a:extLst>
            </p:cNvPr>
            <p:cNvSpPr txBox="1"/>
            <p:nvPr/>
          </p:nvSpPr>
          <p:spPr>
            <a:xfrm>
              <a:off x="938934" y="4247135"/>
              <a:ext cx="6890952" cy="500137"/>
            </a:xfrm>
            <a:prstGeom prst="rect">
              <a:avLst/>
            </a:prstGeom>
            <a:noFill/>
          </p:spPr>
          <p:txBody>
            <a:bodyPr wrap="square" lIns="121920" tIns="60960" rIns="121920" bIns="60960" rtlCol="0" anchor="t">
              <a:sp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133" b="1">
                  <a:solidFill>
                    <a:srgbClr val="3EB1C8"/>
                  </a:solidFill>
                </a:rPr>
                <a:t>Industry</a:t>
              </a:r>
            </a:p>
            <a:p>
              <a:r>
                <a:rPr lang="it-IT" sz="1400" err="1">
                  <a:solidFill>
                    <a:srgbClr val="13294B"/>
                  </a:solidFill>
                </a:rPr>
                <a:t>Industry</a:t>
              </a:r>
              <a:r>
                <a:rPr lang="it-IT" sz="1400">
                  <a:solidFill>
                    <a:srgbClr val="13294B"/>
                  </a:solidFill>
                </a:rPr>
                <a:t> 4.0, </a:t>
              </a:r>
              <a:r>
                <a:rPr lang="it-IT" sz="1400" err="1">
                  <a:solidFill>
                    <a:srgbClr val="13294B"/>
                  </a:solidFill>
                </a:rPr>
                <a:t>innovation</a:t>
              </a:r>
              <a:r>
                <a:rPr lang="it-IT" sz="1400">
                  <a:solidFill>
                    <a:srgbClr val="13294B"/>
                  </a:solidFill>
                </a:rPr>
                <a:t> &amp; </a:t>
              </a:r>
              <a:r>
                <a:rPr lang="it-IT" sz="1400" err="1">
                  <a:solidFill>
                    <a:srgbClr val="13294B"/>
                  </a:solidFill>
                </a:rPr>
                <a:t>research</a:t>
              </a:r>
              <a:r>
                <a:rPr lang="it-IT" sz="1400">
                  <a:solidFill>
                    <a:srgbClr val="13294B"/>
                  </a:solidFill>
                </a:rPr>
                <a:t>, Space &amp; </a:t>
              </a:r>
              <a:r>
                <a:rPr lang="it-IT" sz="1400" err="1">
                  <a:solidFill>
                    <a:srgbClr val="13294B"/>
                  </a:solidFill>
                </a:rPr>
                <a:t>Defence</a:t>
              </a:r>
              <a:r>
                <a:rPr lang="it-IT" sz="1400">
                  <a:solidFill>
                    <a:srgbClr val="13294B"/>
                  </a:solidFill>
                </a:rPr>
                <a:t>, Cyber Security​</a:t>
              </a:r>
              <a:endParaRPr lang="it-IT" sz="1400">
                <a:solidFill>
                  <a:srgbClr val="13294B"/>
                </a:solidFill>
                <a:cs typeface="Arial"/>
              </a:endParaRP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3792D25A-4896-41FA-94CF-9E12CBC85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33059" y="4294451"/>
              <a:ext cx="452741" cy="444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81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8300" y="280240"/>
            <a:ext cx="9904589" cy="984376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dirty="0" err="1"/>
              <a:t>Our</a:t>
            </a:r>
            <a:r>
              <a:rPr lang="it-IT" sz="3200" dirty="0"/>
              <a:t> Vision for Innovation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1C12F9-B417-4EAF-8E41-F496568195C6}"/>
              </a:ext>
            </a:extLst>
          </p:cNvPr>
          <p:cNvSpPr/>
          <p:nvPr/>
        </p:nvSpPr>
        <p:spPr>
          <a:xfrm>
            <a:off x="910524" y="1842966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751DF3-6A57-4446-B351-B3470ACC01A6}"/>
              </a:ext>
            </a:extLst>
          </p:cNvPr>
          <p:cNvSpPr/>
          <p:nvPr/>
        </p:nvSpPr>
        <p:spPr>
          <a:xfrm>
            <a:off x="4660819" y="1842966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C30EA4-B1B6-4D14-9FBF-4D889ED534A4}"/>
              </a:ext>
            </a:extLst>
          </p:cNvPr>
          <p:cNvSpPr/>
          <p:nvPr/>
        </p:nvSpPr>
        <p:spPr>
          <a:xfrm>
            <a:off x="8390900" y="1842964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5F4052-F483-4B06-AA19-F51658A0049A}"/>
              </a:ext>
            </a:extLst>
          </p:cNvPr>
          <p:cNvSpPr/>
          <p:nvPr/>
        </p:nvSpPr>
        <p:spPr>
          <a:xfrm>
            <a:off x="910524" y="3404681"/>
            <a:ext cx="2740437" cy="25545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1600" b="1" dirty="0">
                <a:solidFill>
                  <a:srgbClr val="14284B"/>
                </a:solidFill>
              </a:rPr>
              <a:t>Driving Research &amp; Innovation </a:t>
            </a:r>
            <a:r>
              <a:rPr lang="en-US" sz="1600" dirty="0">
                <a:solidFill>
                  <a:srgbClr val="14284B"/>
                </a:solidFill>
              </a:rPr>
              <a:t>within the </a:t>
            </a:r>
            <a:r>
              <a:rPr lang="en-US" sz="1600" b="1" dirty="0">
                <a:solidFill>
                  <a:srgbClr val="14284B"/>
                </a:solidFill>
              </a:rPr>
              <a:t>Infrastructures Sector</a:t>
            </a:r>
            <a:r>
              <a:rPr lang="en-US" sz="1600" dirty="0">
                <a:solidFill>
                  <a:srgbClr val="14284B"/>
                </a:solidFill>
              </a:rPr>
              <a:t>, </a:t>
            </a:r>
            <a:r>
              <a:rPr lang="en-US" sz="1600" b="1" dirty="0">
                <a:solidFill>
                  <a:srgbClr val="14284B"/>
                </a:solidFill>
              </a:rPr>
              <a:t>guiding key innovations </a:t>
            </a:r>
            <a:r>
              <a:rPr lang="en-US" sz="1600" dirty="0">
                <a:solidFill>
                  <a:srgbClr val="14284B"/>
                </a:solidFill>
              </a:rPr>
              <a:t>and </a:t>
            </a:r>
            <a:r>
              <a:rPr lang="en-US" sz="1600" b="1" dirty="0">
                <a:solidFill>
                  <a:srgbClr val="14284B"/>
                </a:solidFill>
              </a:rPr>
              <a:t>new knowledge processes</a:t>
            </a:r>
            <a:r>
              <a:rPr lang="en-US" sz="1600" dirty="0">
                <a:solidFill>
                  <a:srgbClr val="14284B"/>
                </a:solidFill>
              </a:rPr>
              <a:t>, supporting our clients and partners towards the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commercial deployment </a:t>
            </a:r>
            <a:r>
              <a:rPr lang="en-US" sz="1600" dirty="0">
                <a:solidFill>
                  <a:srgbClr val="14284B"/>
                </a:solidFill>
              </a:rPr>
              <a:t>of new or extended services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9D4ACD-9B92-46C8-A934-202350AACE2F}"/>
              </a:ext>
            </a:extLst>
          </p:cNvPr>
          <p:cNvSpPr/>
          <p:nvPr/>
        </p:nvSpPr>
        <p:spPr>
          <a:xfrm>
            <a:off x="4647861" y="3429001"/>
            <a:ext cx="2765283" cy="20621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Provide</a:t>
            </a:r>
            <a:r>
              <a:rPr lang="en-GB" sz="1600" b="1" dirty="0">
                <a:solidFill>
                  <a:schemeClr val="accent5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to our clients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Innovative</a:t>
            </a:r>
            <a:r>
              <a:rPr lang="en-GB" sz="1600" b="1" dirty="0">
                <a:solidFill>
                  <a:schemeClr val="accent5"/>
                </a:solidFill>
              </a:rPr>
              <a:t> </a:t>
            </a:r>
            <a:r>
              <a:rPr lang="en-GB" sz="1600" dirty="0"/>
              <a:t>Engineering and Consulting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Services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to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 strengthen and boost their business</a:t>
            </a:r>
            <a:r>
              <a:rPr lang="en-GB" sz="1600" dirty="0">
                <a:solidFill>
                  <a:schemeClr val="tx1"/>
                </a:solidFill>
              </a:rPr>
              <a:t>, thanks to RINA’s recognised capability in providing innovative, cutting edge services and solutions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64023F-81C6-419F-90EC-BC8130E351FA}"/>
              </a:ext>
            </a:extLst>
          </p:cNvPr>
          <p:cNvSpPr/>
          <p:nvPr/>
        </p:nvSpPr>
        <p:spPr>
          <a:xfrm>
            <a:off x="8389831" y="3429000"/>
            <a:ext cx="2740437" cy="25545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</a:rPr>
              <a:t>Strengthening our partnerships in the Research arena </a:t>
            </a:r>
            <a:r>
              <a:rPr lang="en-GB" sz="1600" dirty="0"/>
              <a:t>at National and International level, thanks to RINA’s being recognized as ones of the most active and influenced organizations in R&amp;I, promoter of key and strategic R&amp;I initiatives</a:t>
            </a:r>
          </a:p>
        </p:txBody>
      </p:sp>
      <p:pic>
        <p:nvPicPr>
          <p:cNvPr id="21" name="Picture 20" descr="A picture containing computer&#10;&#10;Description automatically generated">
            <a:extLst>
              <a:ext uri="{FF2B5EF4-FFF2-40B4-BE49-F238E27FC236}">
                <a16:creationId xmlns:a16="http://schemas.microsoft.com/office/drawing/2014/main" id="{AEE91057-916D-44C4-A46F-9EFE44DAF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04284" y="2186784"/>
            <a:ext cx="1111531" cy="11115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FACC238-C6A1-47FE-86E0-1285FF3819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0882" t="21027" r="22983" b="27962"/>
          <a:stretch/>
        </p:blipFill>
        <p:spPr>
          <a:xfrm>
            <a:off x="1531235" y="2002841"/>
            <a:ext cx="1499015" cy="14669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48792C0-AC85-497A-A2F8-00D0FFB2DB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9982" t="14754" r="15478" b="21849"/>
          <a:stretch/>
        </p:blipFill>
        <p:spPr>
          <a:xfrm>
            <a:off x="5338870" y="1903734"/>
            <a:ext cx="1506209" cy="159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8300" y="287556"/>
            <a:ext cx="9904589" cy="984376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800"/>
              <a:t>RINA R&amp;D&amp;I</a:t>
            </a:r>
          </a:p>
          <a:p>
            <a:r>
              <a:rPr lang="en-AU" sz="2800"/>
              <a:t>A spotlight on innovation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72B556-92A0-4E51-AC16-F63A5595669E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6C7DEF-0F7F-4B58-8178-43C6414C5850}"/>
              </a:ext>
            </a:extLst>
          </p:cNvPr>
          <p:cNvSpPr/>
          <p:nvPr/>
        </p:nvSpPr>
        <p:spPr>
          <a:xfrm>
            <a:off x="467946" y="1707042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AAABBB-EA92-431D-BAD6-1161F2B216D0}"/>
              </a:ext>
            </a:extLst>
          </p:cNvPr>
          <p:cNvSpPr/>
          <p:nvPr/>
        </p:nvSpPr>
        <p:spPr>
          <a:xfrm>
            <a:off x="3324235" y="1707041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B4D795-8902-4640-B320-ED12A2C7C6B7}"/>
              </a:ext>
            </a:extLst>
          </p:cNvPr>
          <p:cNvSpPr/>
          <p:nvPr/>
        </p:nvSpPr>
        <p:spPr>
          <a:xfrm>
            <a:off x="6180524" y="1707041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ACACC7-5519-4783-893A-AB1C3B50EC06}"/>
              </a:ext>
            </a:extLst>
          </p:cNvPr>
          <p:cNvSpPr/>
          <p:nvPr/>
        </p:nvSpPr>
        <p:spPr>
          <a:xfrm>
            <a:off x="9049771" y="1707041"/>
            <a:ext cx="2740437" cy="4186765"/>
          </a:xfrm>
          <a:prstGeom prst="rect">
            <a:avLst/>
          </a:prstGeom>
          <a:solidFill>
            <a:schemeClr val="bg1"/>
          </a:solidFill>
          <a:ln>
            <a:solidFill>
              <a:srgbClr val="1428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32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84418D-1769-4F48-8A78-F22433FF0D82}"/>
              </a:ext>
            </a:extLst>
          </p:cNvPr>
          <p:cNvSpPr/>
          <p:nvPr/>
        </p:nvSpPr>
        <p:spPr>
          <a:xfrm>
            <a:off x="467946" y="3268757"/>
            <a:ext cx="2740437" cy="209288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133" b="1" dirty="0">
                <a:solidFill>
                  <a:srgbClr val="14284B"/>
                </a:solidFill>
              </a:rPr>
              <a:t>2</a:t>
            </a:r>
            <a:r>
              <a:rPr lang="en-US" sz="2133" b="1" baseline="30000" dirty="0">
                <a:solidFill>
                  <a:srgbClr val="14284B"/>
                </a:solidFill>
              </a:rPr>
              <a:t>nd</a:t>
            </a:r>
            <a:r>
              <a:rPr lang="en-US" sz="2133" b="1" dirty="0">
                <a:solidFill>
                  <a:srgbClr val="14284B"/>
                </a:solidFill>
              </a:rPr>
              <a:t> Top Industrial Participant in H2020</a:t>
            </a:r>
            <a:r>
              <a:rPr lang="en-US" sz="1867" dirty="0">
                <a:solidFill>
                  <a:srgbClr val="14284B"/>
                </a:solidFill>
              </a:rPr>
              <a:t> </a:t>
            </a:r>
          </a:p>
          <a:p>
            <a:pPr algn="ctr">
              <a:spcBef>
                <a:spcPts val="1200"/>
              </a:spcBef>
            </a:pPr>
            <a:r>
              <a:rPr lang="en-US" sz="1867" dirty="0">
                <a:solidFill>
                  <a:srgbClr val="14284B"/>
                </a:solidFill>
              </a:rPr>
              <a:t>across EU based on participations in projects*</a:t>
            </a:r>
            <a:endParaRPr lang="en-US" sz="1867" b="1" dirty="0">
              <a:solidFill>
                <a:srgbClr val="14284B"/>
              </a:solidFill>
              <a:cs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DDCCB7-810C-4AA2-AD5A-7731693C427B}"/>
              </a:ext>
            </a:extLst>
          </p:cNvPr>
          <p:cNvSpPr/>
          <p:nvPr/>
        </p:nvSpPr>
        <p:spPr>
          <a:xfrm>
            <a:off x="3311277" y="3293075"/>
            <a:ext cx="2765283" cy="173380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133" b="1" dirty="0">
                <a:solidFill>
                  <a:srgbClr val="14284B"/>
                </a:solidFill>
              </a:rPr>
              <a:t>187 H2020 Participations </a:t>
            </a:r>
            <a:br>
              <a:rPr lang="en-US" sz="2133" b="1" dirty="0">
                <a:solidFill>
                  <a:srgbClr val="14284B"/>
                </a:solidFill>
              </a:rPr>
            </a:br>
            <a:r>
              <a:rPr lang="en-US" sz="2133" dirty="0">
                <a:solidFill>
                  <a:srgbClr val="14284B"/>
                </a:solidFill>
              </a:rPr>
              <a:t>and</a:t>
            </a:r>
            <a:r>
              <a:rPr lang="en-US" sz="2133" b="1" dirty="0">
                <a:solidFill>
                  <a:srgbClr val="14284B"/>
                </a:solidFill>
              </a:rPr>
              <a:t> </a:t>
            </a:r>
            <a:br>
              <a:rPr lang="en-US" sz="2133" b="1" dirty="0">
                <a:solidFill>
                  <a:srgbClr val="14284B"/>
                </a:solidFill>
              </a:rPr>
            </a:br>
            <a:r>
              <a:rPr lang="en-US" sz="2133" b="1" dirty="0">
                <a:solidFill>
                  <a:srgbClr val="14284B"/>
                </a:solidFill>
              </a:rPr>
              <a:t>47+ M€ Net EU Contribution</a:t>
            </a:r>
            <a:r>
              <a:rPr lang="en-US" sz="2133" dirty="0">
                <a:solidFill>
                  <a:srgbClr val="14284B"/>
                </a:solidFill>
                <a:ea typeface="+mn-lt"/>
                <a:cs typeface="+mn-lt"/>
              </a:rPr>
              <a:t>*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C8E7EC8-812C-45BB-942A-B09555033A4E}"/>
              </a:ext>
            </a:extLst>
          </p:cNvPr>
          <p:cNvSpPr/>
          <p:nvPr/>
        </p:nvSpPr>
        <p:spPr>
          <a:xfrm>
            <a:off x="6179455" y="3293075"/>
            <a:ext cx="2740437" cy="173380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133" b="1" dirty="0">
                <a:solidFill>
                  <a:srgbClr val="14284B"/>
                </a:solidFill>
              </a:rPr>
              <a:t>5000+ Partners </a:t>
            </a:r>
            <a:br>
              <a:rPr lang="en-US" sz="2133" b="1" dirty="0">
                <a:solidFill>
                  <a:srgbClr val="14284B"/>
                </a:solidFill>
              </a:rPr>
            </a:br>
            <a:r>
              <a:rPr lang="en-US" sz="2133" dirty="0">
                <a:solidFill>
                  <a:srgbClr val="14284B"/>
                </a:solidFill>
              </a:rPr>
              <a:t>in Industrial Innovation related funded projects since 1994 (FP4)</a:t>
            </a:r>
            <a:endParaRPr lang="en-US" sz="2133" dirty="0">
              <a:solidFill>
                <a:srgbClr val="14284B"/>
              </a:solidFill>
              <a:cs typeface="Calibri" panose="020F05020202040302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B2361F-98DC-4896-9383-ED4B5943CD53}"/>
              </a:ext>
            </a:extLst>
          </p:cNvPr>
          <p:cNvSpPr/>
          <p:nvPr/>
        </p:nvSpPr>
        <p:spPr>
          <a:xfrm>
            <a:off x="9014162" y="3292870"/>
            <a:ext cx="2811655" cy="188769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133" b="1" dirty="0">
                <a:solidFill>
                  <a:srgbClr val="14284B"/>
                </a:solidFill>
              </a:rPr>
              <a:t>̴ 1B€</a:t>
            </a:r>
            <a:r>
              <a:rPr lang="en-US" sz="2133" dirty="0">
                <a:solidFill>
                  <a:srgbClr val="14284B"/>
                </a:solidFill>
              </a:rPr>
              <a:t> total </a:t>
            </a:r>
            <a:r>
              <a:rPr lang="en-US" sz="2133" dirty="0">
                <a:solidFill>
                  <a:srgbClr val="14284B"/>
                </a:solidFill>
                <a:cs typeface="Calibri" panose="020F0502020204030204"/>
              </a:rPr>
              <a:t>projects value</a:t>
            </a:r>
          </a:p>
          <a:p>
            <a:pPr algn="ctr">
              <a:spcBef>
                <a:spcPts val="1200"/>
              </a:spcBef>
            </a:pPr>
            <a:r>
              <a:rPr lang="en-US" sz="2133" b="1" dirty="0">
                <a:solidFill>
                  <a:srgbClr val="14284B"/>
                </a:solidFill>
              </a:rPr>
              <a:t>+0,25 B€ </a:t>
            </a:r>
            <a:r>
              <a:rPr lang="en-US" sz="2133" dirty="0">
                <a:solidFill>
                  <a:srgbClr val="14284B"/>
                </a:solidFill>
              </a:rPr>
              <a:t>projects value </a:t>
            </a:r>
            <a:r>
              <a:rPr lang="en-US" sz="2133" dirty="0">
                <a:solidFill>
                  <a:srgbClr val="14284B"/>
                </a:solidFill>
                <a:cs typeface="Calibri" panose="020F0502020204030204"/>
              </a:rPr>
              <a:t>as Project Coordinator</a:t>
            </a:r>
          </a:p>
        </p:txBody>
      </p:sp>
      <p:pic>
        <p:nvPicPr>
          <p:cNvPr id="30" name="Picture 15">
            <a:extLst>
              <a:ext uri="{FF2B5EF4-FFF2-40B4-BE49-F238E27FC236}">
                <a16:creationId xmlns:a16="http://schemas.microsoft.com/office/drawing/2014/main" id="{9D03726B-21D4-4B75-B0FC-510196C7F8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4264" y="2096546"/>
            <a:ext cx="1007800" cy="1210529"/>
          </a:xfrm>
          <a:prstGeom prst="rect">
            <a:avLst/>
          </a:prstGeom>
        </p:spPr>
      </p:pic>
      <p:pic>
        <p:nvPicPr>
          <p:cNvPr id="31" name="Picture 15">
            <a:extLst>
              <a:ext uri="{FF2B5EF4-FFF2-40B4-BE49-F238E27FC236}">
                <a16:creationId xmlns:a16="http://schemas.microsoft.com/office/drawing/2014/main" id="{49494358-606D-49CA-BAEF-016297583F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30"/>
          <a:stretch/>
        </p:blipFill>
        <p:spPr>
          <a:xfrm>
            <a:off x="4190019" y="2030347"/>
            <a:ext cx="1007800" cy="1210529"/>
          </a:xfrm>
          <a:prstGeom prst="rect">
            <a:avLst/>
          </a:prstGeom>
        </p:spPr>
      </p:pic>
      <p:pic>
        <p:nvPicPr>
          <p:cNvPr id="32" name="Picture 15">
            <a:extLst>
              <a:ext uri="{FF2B5EF4-FFF2-40B4-BE49-F238E27FC236}">
                <a16:creationId xmlns:a16="http://schemas.microsoft.com/office/drawing/2014/main" id="{9E5DA754-AC9B-469B-B379-DB38C761DB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29"/>
          <a:stretch/>
        </p:blipFill>
        <p:spPr>
          <a:xfrm>
            <a:off x="6913597" y="1972028"/>
            <a:ext cx="1272152" cy="1210529"/>
          </a:xfrm>
          <a:prstGeom prst="rect">
            <a:avLst/>
          </a:prstGeom>
        </p:spPr>
      </p:pic>
      <p:pic>
        <p:nvPicPr>
          <p:cNvPr id="33" name="Picture 15">
            <a:extLst>
              <a:ext uri="{FF2B5EF4-FFF2-40B4-BE49-F238E27FC236}">
                <a16:creationId xmlns:a16="http://schemas.microsoft.com/office/drawing/2014/main" id="{FD97B6E6-A49C-41AB-937A-AC4E3675951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07"/>
          <a:stretch/>
        </p:blipFill>
        <p:spPr>
          <a:xfrm>
            <a:off x="9783913" y="1968383"/>
            <a:ext cx="1272152" cy="1210529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4D87474A-EF13-45BD-9D39-A3D24664528C}"/>
              </a:ext>
            </a:extLst>
          </p:cNvPr>
          <p:cNvSpPr txBox="1">
            <a:spLocks/>
          </p:cNvSpPr>
          <p:nvPr/>
        </p:nvSpPr>
        <p:spPr>
          <a:xfrm>
            <a:off x="368300" y="6328917"/>
            <a:ext cx="11457517" cy="53934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it-IT" altLang="it-IT" sz="1600" b="1" dirty="0">
                <a:solidFill>
                  <a:schemeClr val="bg1"/>
                </a:solidFill>
              </a:rPr>
              <a:t>* </a:t>
            </a:r>
            <a:r>
              <a:rPr lang="en-US" altLang="it-IT" sz="1600" b="1" dirty="0">
                <a:solidFill>
                  <a:schemeClr val="bg1"/>
                </a:solidFill>
              </a:rPr>
              <a:t>https://</a:t>
            </a:r>
            <a:r>
              <a:rPr lang="en-US" altLang="it-IT" sz="1600" b="1" dirty="0" err="1">
                <a:solidFill>
                  <a:schemeClr val="bg1"/>
                </a:solidFill>
              </a:rPr>
              <a:t>webgate.ec.europa.eu</a:t>
            </a:r>
            <a:r>
              <a:rPr lang="en-US" altLang="it-IT" sz="1600" b="1" dirty="0">
                <a:solidFill>
                  <a:schemeClr val="bg1"/>
                </a:solidFill>
              </a:rPr>
              <a:t>/dashboard/hub/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55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RINA’s service areas and strategy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AB7159-C3D1-4F30-8787-6925C2A88740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878A593-4F06-4A0D-9CE8-93E985E3F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0367" y="5590577"/>
            <a:ext cx="2779234" cy="641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n-US" altLang="en-US" sz="1600" i="1" u="sng" dirty="0">
              <a:latin typeface="+mn-lt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en-US" sz="1600" i="1" u="sng" dirty="0">
                <a:latin typeface="+mn-lt"/>
              </a:rPr>
              <a:t>Sustainability Report 2021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F901A7-52A1-4776-B3E9-DD9B02CDEDED}"/>
              </a:ext>
            </a:extLst>
          </p:cNvPr>
          <p:cNvCxnSpPr>
            <a:cxnSpLocks/>
          </p:cNvCxnSpPr>
          <p:nvPr/>
        </p:nvCxnSpPr>
        <p:spPr>
          <a:xfrm flipH="1">
            <a:off x="1704981" y="1976930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2EC8C9-52F5-401D-A463-5D8DFB049E09}"/>
              </a:ext>
            </a:extLst>
          </p:cNvPr>
          <p:cNvCxnSpPr>
            <a:cxnSpLocks/>
          </p:cNvCxnSpPr>
          <p:nvPr/>
        </p:nvCxnSpPr>
        <p:spPr>
          <a:xfrm flipH="1">
            <a:off x="1704981" y="3384878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EC650BC-29DA-4F0E-B399-AAA34D36E441}"/>
              </a:ext>
            </a:extLst>
          </p:cNvPr>
          <p:cNvCxnSpPr>
            <a:cxnSpLocks/>
          </p:cNvCxnSpPr>
          <p:nvPr/>
        </p:nvCxnSpPr>
        <p:spPr>
          <a:xfrm flipH="1">
            <a:off x="1704981" y="5074950"/>
            <a:ext cx="2186123" cy="0"/>
          </a:xfrm>
          <a:prstGeom prst="line">
            <a:avLst/>
          </a:prstGeom>
          <a:ln>
            <a:solidFill>
              <a:srgbClr val="1428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82AE175-C16F-4D88-97FF-55762C2087D1}"/>
              </a:ext>
            </a:extLst>
          </p:cNvPr>
          <p:cNvSpPr txBox="1">
            <a:spLocks/>
          </p:cNvSpPr>
          <p:nvPr/>
        </p:nvSpPr>
        <p:spPr>
          <a:xfrm>
            <a:off x="1994034" y="1254484"/>
            <a:ext cx="1608016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1"/>
              <a:t>RESILIENCE</a:t>
            </a:r>
            <a:endParaRPr lang="it-IT" sz="3200" b="1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F4B2EBD3-928A-46A5-AB85-F2984C2C9249}"/>
              </a:ext>
            </a:extLst>
          </p:cNvPr>
          <p:cNvSpPr txBox="1">
            <a:spLocks/>
          </p:cNvSpPr>
          <p:nvPr/>
        </p:nvSpPr>
        <p:spPr>
          <a:xfrm>
            <a:off x="1792042" y="2705733"/>
            <a:ext cx="2012000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1"/>
              <a:t>SUSTAINABILITY</a:t>
            </a:r>
            <a:endParaRPr lang="it-IT" sz="3200" b="1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19CC32BF-2528-4B7A-A73E-503576521065}"/>
              </a:ext>
            </a:extLst>
          </p:cNvPr>
          <p:cNvSpPr txBox="1">
            <a:spLocks/>
          </p:cNvSpPr>
          <p:nvPr/>
        </p:nvSpPr>
        <p:spPr>
          <a:xfrm>
            <a:off x="1826887" y="4363845"/>
            <a:ext cx="1897069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1"/>
              <a:t>DIGITALISATION</a:t>
            </a:r>
            <a:endParaRPr lang="it-IT" sz="3200" b="1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A376EE-AC8F-4E89-BE24-7403D724C595}"/>
              </a:ext>
            </a:extLst>
          </p:cNvPr>
          <p:cNvSpPr txBox="1">
            <a:spLocks/>
          </p:cNvSpPr>
          <p:nvPr/>
        </p:nvSpPr>
        <p:spPr>
          <a:xfrm>
            <a:off x="1285236" y="1818853"/>
            <a:ext cx="3025612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/>
              <a:t>Financially, against external threats, market changes </a:t>
            </a:r>
            <a:endParaRPr lang="it-IT" sz="1867" i="1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04A6BFF-221C-4206-AB8D-AB90E0F8CC49}"/>
              </a:ext>
            </a:extLst>
          </p:cNvPr>
          <p:cNvSpPr txBox="1">
            <a:spLocks/>
          </p:cNvSpPr>
          <p:nvPr/>
        </p:nvSpPr>
        <p:spPr>
          <a:xfrm>
            <a:off x="1064572" y="3456561"/>
            <a:ext cx="3904719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/>
              <a:t>Main pillar of our strategic plan; role in decarbonization will drive our growth. Ambition: Carbon neutral by 2023 goal</a:t>
            </a:r>
            <a:endParaRPr lang="it-IT" sz="1867" i="1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04536C3D-C10F-457A-9EEA-DBB901056DDE}"/>
              </a:ext>
            </a:extLst>
          </p:cNvPr>
          <p:cNvSpPr txBox="1">
            <a:spLocks/>
          </p:cNvSpPr>
          <p:nvPr/>
        </p:nvSpPr>
        <p:spPr>
          <a:xfrm>
            <a:off x="1227202" y="5098389"/>
            <a:ext cx="3300761" cy="984377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/>
              <a:t>Applied to our businesses and work, investing in innovation, and of driving change in our organization</a:t>
            </a:r>
            <a:endParaRPr lang="it-IT" sz="1867" i="1" dirty="0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25ABEA30-CF8F-4405-A241-A8F0709B1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1811643"/>
            <a:ext cx="858221" cy="78816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C4AD1CF-97EC-41E6-AF0E-582787317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07" y="3388234"/>
            <a:ext cx="785431" cy="758692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1BE3D193-4069-4D33-A55F-A80DE15E2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14" y="5187221"/>
            <a:ext cx="785580" cy="5755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662501-0760-4293-8236-8B4BD32A1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097" y="1805979"/>
            <a:ext cx="6389625" cy="392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4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/>
              <a:t>Global Framework on </a:t>
            </a:r>
            <a:r>
              <a:rPr lang="it-IT" sz="2800" dirty="0" err="1"/>
              <a:t>sustainability</a:t>
            </a:r>
            <a:endParaRPr lang="it-IT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247DC-9F0D-42D5-A14A-427071159F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60325" y="2222500"/>
            <a:ext cx="5441796" cy="3780519"/>
          </a:xfrm>
        </p:spPr>
        <p:txBody>
          <a:bodyPr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en-GB" sz="1467" b="1" dirty="0"/>
              <a:t>PARIS AGREEMENT:</a:t>
            </a:r>
          </a:p>
          <a:p>
            <a:pPr marL="476239" lvl="1" indent="-239178" algn="just">
              <a:buFont typeface="Wingdings" panose="05000000000000000000" pitchFamily="2" charset="2"/>
              <a:buChar char="§"/>
            </a:pPr>
            <a:r>
              <a:rPr lang="en-US" sz="1400" dirty="0"/>
              <a:t>aim to limit the increase to 1.5°C, since this would significantly reduce risks and the impacts of climate change </a:t>
            </a:r>
          </a:p>
          <a:p>
            <a:pPr marL="476239" lvl="1" indent="-239178" algn="just">
              <a:buFont typeface="Wingdings" panose="05000000000000000000" pitchFamily="2" charset="2"/>
              <a:buChar char="§"/>
            </a:pPr>
            <a:r>
              <a:rPr lang="en-US" sz="1400" dirty="0"/>
              <a:t>EU goal to reduce emissions by 55% until 2030</a:t>
            </a:r>
          </a:p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it-IT" sz="1467" b="1" dirty="0"/>
              <a:t>EUROPEAN GREEN DEAL</a:t>
            </a:r>
            <a:r>
              <a:rPr lang="en-US" sz="1467" b="1" dirty="0"/>
              <a:t>:</a:t>
            </a:r>
          </a:p>
          <a:p>
            <a:pPr marL="476239" lvl="1" indent="-239178" algn="just">
              <a:buFont typeface="Wingdings" panose="05000000000000000000" pitchFamily="2" charset="2"/>
              <a:buChar char="§"/>
            </a:pPr>
            <a:r>
              <a:rPr lang="en-US" sz="1400" dirty="0"/>
              <a:t>boost the efficient use of resources by moving to a clean, circular economy </a:t>
            </a:r>
          </a:p>
          <a:p>
            <a:pPr marL="476239" lvl="1" indent="-239178" algn="just">
              <a:buFont typeface="Wingdings" panose="05000000000000000000" pitchFamily="2" charset="2"/>
              <a:buChar char="§"/>
            </a:pPr>
            <a:r>
              <a:rPr lang="en-US" sz="1400" dirty="0"/>
              <a:t>restore biodiversity and cut pollution</a:t>
            </a:r>
            <a:endParaRPr lang="it-IT" sz="1400" dirty="0"/>
          </a:p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en-US" sz="1467" b="1" dirty="0"/>
              <a:t>RENOVATION WAVE STRATEGY</a:t>
            </a:r>
          </a:p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en-US" sz="1467" b="1" dirty="0"/>
              <a:t>EU SUSTAINABLE PRODUCT POLICY FRAMEWORK</a:t>
            </a:r>
          </a:p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en-US" sz="1467" b="1" dirty="0"/>
              <a:t>UN SENDAI FRAMEWORK FOR DISASTER RISK REDUCTION (DRR) </a:t>
            </a:r>
          </a:p>
          <a:p>
            <a:pPr marL="228594" indent="-228594" algn="just">
              <a:buFont typeface="Wingdings" panose="05000000000000000000" pitchFamily="2" charset="2"/>
              <a:buChar char="§"/>
            </a:pPr>
            <a:r>
              <a:rPr lang="en-US" sz="1467" b="1" dirty="0"/>
              <a:t>NEW EUROPEAN BAUHAUS</a:t>
            </a:r>
          </a:p>
          <a:p>
            <a:endParaRPr lang="it-IT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EA8B631-E2EE-46F0-B2C2-B72C52582DD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31" y="1872290"/>
            <a:ext cx="5834187" cy="41307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6F510E8-A6DC-4C04-A597-D73248D00CB6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4296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B2B0EE-4DC6-4F41-A77A-329DAD9BE9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anchor="b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Sustainability Pillars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93AF2D8F-4734-411C-95A1-F32A026BA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475" y="1420244"/>
            <a:ext cx="6311369" cy="43963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417EDC5-69C0-4424-99F4-C4302E63B70B}"/>
              </a:ext>
            </a:extLst>
          </p:cNvPr>
          <p:cNvSpPr/>
          <p:nvPr/>
        </p:nvSpPr>
        <p:spPr>
          <a:xfrm>
            <a:off x="0" y="6328917"/>
            <a:ext cx="12192000" cy="539345"/>
          </a:xfrm>
          <a:prstGeom prst="rect">
            <a:avLst/>
          </a:prstGeom>
          <a:solidFill>
            <a:srgbClr val="142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 i="1">
              <a:solidFill>
                <a:srgbClr val="D9D9D6"/>
              </a:solidFill>
              <a:cs typeface="Calibri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498A7805-2899-411D-ABCD-824C8E8D3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077" y="3804988"/>
            <a:ext cx="3737701" cy="2235292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9EBF3A6-BDF7-4364-B75E-A35711A833E0}"/>
              </a:ext>
            </a:extLst>
          </p:cNvPr>
          <p:cNvSpPr txBox="1">
            <a:spLocks/>
          </p:cNvSpPr>
          <p:nvPr/>
        </p:nvSpPr>
        <p:spPr>
          <a:xfrm>
            <a:off x="853077" y="1668845"/>
            <a:ext cx="3421656" cy="1612592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Outer EU goal:</a:t>
            </a:r>
          </a:p>
          <a:p>
            <a:pPr algn="ctr"/>
            <a:r>
              <a:rPr lang="en-GB" sz="2000" dirty="0"/>
              <a:t>Climate neutrality by 2050</a:t>
            </a:r>
            <a:endParaRPr lang="it-IT" sz="200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03AAC5F-D367-4B19-A6F6-1D6C9DDAEC8C}"/>
              </a:ext>
            </a:extLst>
          </p:cNvPr>
          <p:cNvSpPr txBox="1">
            <a:spLocks/>
          </p:cNvSpPr>
          <p:nvPr/>
        </p:nvSpPr>
        <p:spPr>
          <a:xfrm>
            <a:off x="4274733" y="5555885"/>
            <a:ext cx="8192857" cy="808152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67" i="1" dirty="0">
                <a:solidFill>
                  <a:schemeClr val="tx1"/>
                </a:solidFill>
              </a:rPr>
              <a:t>.. via circular economy and sustainable materials</a:t>
            </a:r>
            <a:endParaRPr lang="it-IT" sz="1867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191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859</Words>
  <Application>Microsoft Office PowerPoint</Application>
  <PresentationFormat>Widescreen</PresentationFormat>
  <Paragraphs>132</Paragraphs>
  <Slides>17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Wingdings</vt:lpstr>
      <vt:lpstr>1_Tema di Office</vt:lpstr>
      <vt:lpstr>2_Tema di Office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Giorgia SPIGLIANTINI</dc:creator>
  <cp:lastModifiedBy>Giorgia</cp:lastModifiedBy>
  <cp:revision>1</cp:revision>
  <dcterms:created xsi:type="dcterms:W3CDTF">2022-07-13T08:01:11Z</dcterms:created>
  <dcterms:modified xsi:type="dcterms:W3CDTF">2022-07-14T09:23:20Z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4480d37-4848-42ce-83aa-e003de3fa15d_Enabled">
    <vt:lpwstr>true</vt:lpwstr>
  </property>
  <property fmtid="{D5CDD505-2E9C-101B-9397-08002B2CF9AE}" pid="3" name="MSIP_Label_e4480d37-4848-42ce-83aa-e003de3fa15d_SetDate">
    <vt:lpwstr>2022-07-13T08:06:23Z</vt:lpwstr>
  </property>
  <property fmtid="{D5CDD505-2E9C-101B-9397-08002B2CF9AE}" pid="4" name="MSIP_Label_e4480d37-4848-42ce-83aa-e003de3fa15d_Method">
    <vt:lpwstr>Privileged</vt:lpwstr>
  </property>
  <property fmtid="{D5CDD505-2E9C-101B-9397-08002B2CF9AE}" pid="5" name="MSIP_Label_e4480d37-4848-42ce-83aa-e003de3fa15d_Name">
    <vt:lpwstr>Sensitive</vt:lpwstr>
  </property>
  <property fmtid="{D5CDD505-2E9C-101B-9397-08002B2CF9AE}" pid="6" name="MSIP_Label_e4480d37-4848-42ce-83aa-e003de3fa15d_SiteId">
    <vt:lpwstr>76e3e3ff-fce0-45ec-a946-bc44d69a9b7e</vt:lpwstr>
  </property>
  <property fmtid="{D5CDD505-2E9C-101B-9397-08002B2CF9AE}" pid="7" name="MSIP_Label_e4480d37-4848-42ce-83aa-e003de3fa15d_ActionId">
    <vt:lpwstr>2b89017f-b957-4969-957f-7551cd99a43d</vt:lpwstr>
  </property>
  <property fmtid="{D5CDD505-2E9C-101B-9397-08002B2CF9AE}" pid="8" name="MSIP_Label_e4480d37-4848-42ce-83aa-e003de3fa15d_ContentBits">
    <vt:lpwstr>1</vt:lpwstr>
  </property>
</Properties>
</file>